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135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63683-AE10-4364-A618-25DEC14869D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E9AEE-F4BD-4154-B88B-B23B4A1D0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GMW9FLOB\MP9003902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ouby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Autor: Mgr. Iva </a:t>
            </a:r>
            <a:r>
              <a:rPr lang="cs-CZ" dirty="0" err="1" smtClean="0">
                <a:solidFill>
                  <a:srgbClr val="FF0000"/>
                </a:solidFill>
              </a:rPr>
              <a:t>Hirschová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VY_32_INOVACE_50_Kvasinky</a:t>
            </a:r>
          </a:p>
          <a:p>
            <a:pPr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"/>
            <a:ext cx="9143999" cy="144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o nich víme?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Patří mezi houby.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Rozmnožují se pučením.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Tvoří kolonie.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Jsou prospěšné i škodí.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Nejsou náročné na prostředí.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Prospěšné: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kvasinka pivní- s dalšími přísadami se používá na výrobu kynutého těsta.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Vitamín  B obsažen v kvasnicích nutný pro zdravý vývoj organismu.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Dále se kvasinky používají při výrobě piva, vína- alkoholové kvašení.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 spolu souvisí?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Kvásek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Kvasnice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Droždí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vasinka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Negativní jest to, že způsobují mnohá onemocnění.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Tvoří většinou povlaky na sliznicích či kůži.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Nutno navštívit odborného lékaře.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Citace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Vlastní zdroje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/>
            <a:r>
              <a:rPr lang="cs-CZ" dirty="0" smtClean="0">
                <a:solidFill>
                  <a:srgbClr val="FF0000"/>
                </a:solidFill>
              </a:rPr>
              <a:t>Vytvořeno jako DUM do předmětu přírodopis na ZŠ a MŠ 17.listopadu 1325, Mladá Boleslav pro 6.ročník základní školy.</a:t>
            </a:r>
          </a:p>
          <a:p>
            <a:pPr marL="514350" indent="-514350"/>
            <a:endParaRPr lang="cs-CZ" dirty="0" smtClean="0">
              <a:solidFill>
                <a:srgbClr val="FF00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0000"/>
                </a:solidFill>
              </a:rPr>
              <a:t>Materiál slouží k doplnění učiva o botanice.</a:t>
            </a:r>
          </a:p>
          <a:p>
            <a:pPr marL="514350" indent="-514350"/>
            <a:endParaRPr lang="cs-CZ" dirty="0" smtClean="0">
              <a:solidFill>
                <a:srgbClr val="FF00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0000"/>
                </a:solidFill>
              </a:rPr>
              <a:t>Materiál je vhodné prezentovat pomocí  interaktivní tabule.</a:t>
            </a:r>
          </a:p>
          <a:p>
            <a:pPr marL="514350" indent="-514350"/>
            <a:endParaRPr lang="cs-CZ" dirty="0" smtClean="0">
              <a:solidFill>
                <a:srgbClr val="FF00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0000"/>
                </a:solidFill>
              </a:rPr>
              <a:t>Materiál byl vytvořen a pilotován v 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178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Houby</vt:lpstr>
      <vt:lpstr>Co o nich víme?</vt:lpstr>
      <vt:lpstr>Prezentace aplikace PowerPoint</vt:lpstr>
      <vt:lpstr>Jak spolu souvisí?</vt:lpstr>
      <vt:lpstr>Prezentace aplikace PowerPoint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kvasinky</dc:title>
  <dc:creator>Mamka</dc:creator>
  <cp:lastModifiedBy>Iva Hirschová</cp:lastModifiedBy>
  <cp:revision>8</cp:revision>
  <dcterms:created xsi:type="dcterms:W3CDTF">2012-07-02T13:40:33Z</dcterms:created>
  <dcterms:modified xsi:type="dcterms:W3CDTF">2012-11-23T12:18:49Z</dcterms:modified>
</cp:coreProperties>
</file>