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60" y="-7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0A40C9-A23B-499A-836E-1034366577AF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9C8BA-511F-48C4-B7F7-476A6BDAD3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C5019-EA5C-4C56-97CE-123BCD0E4727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E86871-0229-4680-B668-0FB1BED395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6EFFF-24C2-4B4F-8203-989E78D80969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D035DA-E351-4240-9186-EBB1C4D79A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23959C-36EC-4F7C-818D-56C4F8532514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57FA1D-9E21-453C-A089-CD9A6DF4EA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CD0E3-E54C-4B8C-86DB-35EA3573001E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D116B-1614-43D3-A5EC-A174426CFB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787D1-CC8C-4942-9C76-3D98EC040C77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631AA-C3C4-408B-B929-00A5DFFFCA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FF519-5E80-4992-BABC-6F3B3B9DB5F8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76DAA-5DA2-463A-9242-EC597599A2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C312E8-477C-452F-9A93-CE9B8BA69B48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03617-1AB0-453B-9215-4D283B19AF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A607D-ABF7-4146-A112-4BC47F14CF18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FA15F-BF01-4599-BA6B-73275ABCBA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61DC65-55C6-4F61-9E69-9CB778582950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163245-0006-4DAE-9DF3-545A09AFBE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12B10-AB37-493A-A82F-B8952693A51D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C699E-913F-48F0-8F16-3155F4D621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78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75ED16F-E036-4356-90E1-45A2990D7B09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06A0863-4A98-4E1F-94DE-56A940D5C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Mechorosty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11450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Kristen ITC" pitchFamily="66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>
                <a:solidFill>
                  <a:schemeClr val="tx1"/>
                </a:solidFill>
                <a:latin typeface="Kristen ITC" pitchFamily="66" charset="0"/>
              </a:rPr>
              <a:t>VY_32_INOVACE_51_Mechy</a:t>
            </a: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Vytvořeno v rámci projektu „EU peníze školám“.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OP VK oblast podpory 1.4 s názvem Zlepšení podmínek pro vzdělávání na základních školách.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1.Dělení mechorostů?</a:t>
            </a:r>
          </a:p>
          <a:p>
            <a:r>
              <a:rPr lang="cs-CZ" smtClean="0"/>
              <a:t>Játrovky, hlevíky, mechy.</a:t>
            </a:r>
          </a:p>
          <a:p>
            <a:r>
              <a:rPr lang="cs-CZ" smtClean="0"/>
              <a:t>2. Co je prvoklíček?</a:t>
            </a:r>
          </a:p>
          <a:p>
            <a:r>
              <a:rPr lang="cs-CZ" smtClean="0"/>
              <a:t>Útvar vzniklý z výtrusu.</a:t>
            </a:r>
          </a:p>
          <a:p>
            <a:r>
              <a:rPr lang="cs-CZ" smtClean="0"/>
              <a:t>3. Části mechové rostlinky?</a:t>
            </a:r>
          </a:p>
          <a:p>
            <a:r>
              <a:rPr lang="cs-CZ" smtClean="0"/>
              <a:t>Příchytná vlákna, lodyžka s lístky, štět s tobolkou.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4. Který mech se využívá v lázeňství?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Rašeliník.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5. Čím se mech rozmnožuje?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Výtrusy.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6. Potřebuje mech pro život vlhko?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Ano.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7. Co je bělomech sivý?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Mech.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3" descr="C:\Documents and Settings\Mamka\Local Settings\Temporary Internet Files\Content.IE5\P4TTETEE\MP90040082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29225" y="3725863"/>
            <a:ext cx="3914775" cy="313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4" descr="C:\Documents and Settings\Mamka\Local Settings\Temporary Internet Files\Content.IE5\GMW9FLOB\MP90043899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5545138" cy="370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zdroje</a:t>
            </a:r>
          </a:p>
          <a:p>
            <a:r>
              <a:rPr lang="cs-CZ" smtClean="0"/>
              <a:t>Galerie MS Klipart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latin typeface="Kristen ITC" pitchFamily="66" charset="0"/>
              </a:rPr>
              <a:t>Vytvořeno jako DUM do předmětu přírodopis na ZŠ a MŠ 17.listopadu 1325, Mladá Boleslav pro 7.ročník základní školy.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latin typeface="Kristen ITC" pitchFamily="66" charset="0"/>
              </a:rPr>
              <a:t>Materiál slouží k doplnění učiva o botanice.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latin typeface="Kristen ITC" pitchFamily="66" charset="0"/>
              </a:rPr>
              <a:t>Materiál je vhodné prezentovat pomocí  interaktivní tabule.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 smtClean="0">
                <a:latin typeface="Kristen ITC" pitchFamily="66" charset="0"/>
              </a:rPr>
              <a:t>Materiál byl vytvořen a pilotován ve I I. pololetí školního </a:t>
            </a:r>
            <a:r>
              <a:rPr lang="cs-CZ" smtClean="0">
                <a:latin typeface="Kristen ITC" pitchFamily="66" charset="0"/>
              </a:rPr>
              <a:t>roku 2011/2012.</a:t>
            </a:r>
            <a:endParaRPr lang="cs-CZ" dirty="0" smtClean="0">
              <a:latin typeface="Kristen ITC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129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Calibri</vt:lpstr>
      <vt:lpstr>Arial</vt:lpstr>
      <vt:lpstr>Kristen ITC</vt:lpstr>
      <vt:lpstr>Wingdings</vt:lpstr>
      <vt:lpstr>Motiv sady Office</vt:lpstr>
      <vt:lpstr>Mechorosty</vt:lpstr>
      <vt:lpstr>Snímek 2</vt:lpstr>
      <vt:lpstr>Snímek 3</vt:lpstr>
      <vt:lpstr>Snímek 4</vt:lpstr>
      <vt:lpstr>Citace</vt:lpstr>
      <vt:lpstr>Snímek 6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mechorosty</dc:title>
  <dc:creator>Mamka</dc:creator>
  <cp:lastModifiedBy>Maminka</cp:lastModifiedBy>
  <cp:revision>13</cp:revision>
  <dcterms:created xsi:type="dcterms:W3CDTF">2012-04-02T16:36:21Z</dcterms:created>
  <dcterms:modified xsi:type="dcterms:W3CDTF">2012-12-18T13:24:58Z</dcterms:modified>
</cp:coreProperties>
</file>