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954" y="-6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44FEC-5F9E-476D-B976-D0F17C4621B9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7BD3D-B0E0-40D5-8B49-BC9E5B1F061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44FEC-5F9E-476D-B976-D0F17C4621B9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7BD3D-B0E0-40D5-8B49-BC9E5B1F061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44FEC-5F9E-476D-B976-D0F17C4621B9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7BD3D-B0E0-40D5-8B49-BC9E5B1F061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44FEC-5F9E-476D-B976-D0F17C4621B9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7BD3D-B0E0-40D5-8B49-BC9E5B1F061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44FEC-5F9E-476D-B976-D0F17C4621B9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7BD3D-B0E0-40D5-8B49-BC9E5B1F061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44FEC-5F9E-476D-B976-D0F17C4621B9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7BD3D-B0E0-40D5-8B49-BC9E5B1F061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44FEC-5F9E-476D-B976-D0F17C4621B9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7BD3D-B0E0-40D5-8B49-BC9E5B1F061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44FEC-5F9E-476D-B976-D0F17C4621B9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7BD3D-B0E0-40D5-8B49-BC9E5B1F061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44FEC-5F9E-476D-B976-D0F17C4621B9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7BD3D-B0E0-40D5-8B49-BC9E5B1F061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44FEC-5F9E-476D-B976-D0F17C4621B9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7BD3D-B0E0-40D5-8B49-BC9E5B1F061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44FEC-5F9E-476D-B976-D0F17C4621B9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7BD3D-B0E0-40D5-8B49-BC9E5B1F061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44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A44FEC-5F9E-476D-B976-D0F17C4621B9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37BD3D-B0E0-40D5-8B49-BC9E5B1F061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Vyšší rostliny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2711152"/>
          </a:xfrm>
        </p:spPr>
        <p:txBody>
          <a:bodyPr>
            <a:normAutofit fontScale="62500" lnSpcReduction="20000"/>
          </a:bodyPr>
          <a:lstStyle/>
          <a:p>
            <a:pPr>
              <a:defRPr/>
            </a:pPr>
            <a:r>
              <a:rPr lang="cs-CZ" dirty="0" smtClean="0">
                <a:solidFill>
                  <a:schemeClr val="tx1"/>
                </a:solidFill>
                <a:latin typeface="Kristen ITC" pitchFamily="66" charset="0"/>
              </a:rPr>
              <a:t>Autor: Mgr. Iva </a:t>
            </a:r>
            <a:r>
              <a:rPr lang="cs-CZ" dirty="0" err="1" smtClean="0">
                <a:solidFill>
                  <a:schemeClr val="tx1"/>
                </a:solidFill>
                <a:latin typeface="Kristen ITC" pitchFamily="66" charset="0"/>
              </a:rPr>
              <a:t>Hirschová</a:t>
            </a:r>
            <a:endParaRPr lang="cs-CZ" dirty="0" smtClean="0">
              <a:solidFill>
                <a:schemeClr val="tx1"/>
              </a:solidFill>
              <a:latin typeface="Kristen ITC" pitchFamily="66" charset="0"/>
            </a:endParaRPr>
          </a:p>
          <a:p>
            <a:pPr>
              <a:defRPr/>
            </a:pPr>
            <a:endParaRPr lang="cs-CZ" dirty="0" smtClean="0">
              <a:solidFill>
                <a:schemeClr val="tx1"/>
              </a:solidFill>
              <a:latin typeface="Kristen ITC" pitchFamily="66" charset="0"/>
            </a:endParaRPr>
          </a:p>
          <a:p>
            <a:pPr>
              <a:defRPr/>
            </a:pPr>
            <a:r>
              <a:rPr lang="cs-CZ" dirty="0" smtClean="0">
                <a:solidFill>
                  <a:schemeClr val="tx1"/>
                </a:solidFill>
                <a:latin typeface="Kristen ITC" pitchFamily="66" charset="0"/>
              </a:rPr>
              <a:t>VY_32_INOVACE_53_Jehličnany</a:t>
            </a:r>
          </a:p>
          <a:p>
            <a:pPr>
              <a:defRPr/>
            </a:pPr>
            <a:endParaRPr lang="cs-CZ" dirty="0" smtClean="0">
              <a:solidFill>
                <a:schemeClr val="tx1"/>
              </a:solidFill>
              <a:latin typeface="Kristen ITC" pitchFamily="66" charset="0"/>
            </a:endParaRPr>
          </a:p>
          <a:p>
            <a:pPr>
              <a:defRPr/>
            </a:pPr>
            <a:endParaRPr lang="cs-CZ" dirty="0" smtClean="0">
              <a:solidFill>
                <a:schemeClr val="tx1"/>
              </a:solidFill>
              <a:latin typeface="Kristen ITC" pitchFamily="66" charset="0"/>
            </a:endParaRPr>
          </a:p>
          <a:p>
            <a:pPr>
              <a:defRPr/>
            </a:pPr>
            <a:r>
              <a:rPr lang="cs-CZ" dirty="0" smtClean="0">
                <a:solidFill>
                  <a:schemeClr val="tx1"/>
                </a:solidFill>
                <a:latin typeface="Kristen ITC" pitchFamily="66" charset="0"/>
              </a:rPr>
              <a:t>Vytvořeno v rámci projektu „EU peníze školám“.</a:t>
            </a:r>
          </a:p>
          <a:p>
            <a:pPr>
              <a:defRPr/>
            </a:pPr>
            <a:r>
              <a:rPr lang="cs-CZ" dirty="0" smtClean="0">
                <a:solidFill>
                  <a:schemeClr val="tx1"/>
                </a:solidFill>
                <a:latin typeface="Kristen ITC" pitchFamily="66" charset="0"/>
              </a:rPr>
              <a:t>OP VK oblast podpory 1.4 s názvem Zlepšení podmínek pro vzdělávání na základních školách.</a:t>
            </a:r>
          </a:p>
          <a:p>
            <a:endParaRPr lang="cs-CZ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1.Který jehličnan opadává?</a:t>
            </a:r>
          </a:p>
          <a:p>
            <a:r>
              <a:rPr lang="cs-CZ" dirty="0" smtClean="0"/>
              <a:t>Modřín.</a:t>
            </a:r>
          </a:p>
          <a:p>
            <a:r>
              <a:rPr lang="cs-CZ" dirty="0" smtClean="0"/>
              <a:t>2. Mají jehličnany listy?</a:t>
            </a:r>
          </a:p>
          <a:p>
            <a:r>
              <a:rPr lang="cs-CZ" dirty="0" smtClean="0"/>
              <a:t>Ano- jehlice.</a:t>
            </a:r>
          </a:p>
          <a:p>
            <a:r>
              <a:rPr lang="cs-CZ" dirty="0" smtClean="0"/>
              <a:t>3.Je semeno kryto?</a:t>
            </a:r>
          </a:p>
          <a:p>
            <a:r>
              <a:rPr lang="cs-CZ" dirty="0" smtClean="0"/>
              <a:t>Není- nahosemenné.</a:t>
            </a:r>
          </a:p>
          <a:p>
            <a:r>
              <a:rPr lang="cs-CZ" dirty="0" smtClean="0"/>
              <a:t>4.Po kolika vyrůstají jehlice u borovice?</a:t>
            </a:r>
          </a:p>
          <a:p>
            <a:r>
              <a:rPr lang="cs-CZ" dirty="0" smtClean="0"/>
              <a:t>Po dvou.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5. Který jehličnan je jedovatý?</a:t>
            </a:r>
          </a:p>
          <a:p>
            <a:r>
              <a:rPr lang="cs-CZ" dirty="0" smtClean="0"/>
              <a:t>Tis červený.</a:t>
            </a:r>
          </a:p>
          <a:p>
            <a:r>
              <a:rPr lang="cs-CZ" dirty="0" smtClean="0"/>
              <a:t>6. Který jehličnan nevytváří pryskyřici?</a:t>
            </a:r>
          </a:p>
          <a:p>
            <a:r>
              <a:rPr lang="cs-CZ" dirty="0"/>
              <a:t> T</a:t>
            </a:r>
            <a:r>
              <a:rPr lang="cs-CZ" dirty="0" smtClean="0"/>
              <a:t>is červený.</a:t>
            </a:r>
          </a:p>
          <a:p>
            <a:r>
              <a:rPr lang="cs-CZ" dirty="0" smtClean="0"/>
              <a:t>7. Po kolika vyrůstají jehlice u smrku?</a:t>
            </a:r>
          </a:p>
          <a:p>
            <a:r>
              <a:rPr lang="cs-CZ" dirty="0" smtClean="0"/>
              <a:t>Po jedné.</a:t>
            </a:r>
          </a:p>
          <a:p>
            <a:r>
              <a:rPr lang="cs-CZ" dirty="0" smtClean="0"/>
              <a:t>8.Jakým směrem rostou šišky u smrku?</a:t>
            </a:r>
          </a:p>
          <a:p>
            <a:r>
              <a:rPr lang="cs-CZ" dirty="0" smtClean="0"/>
              <a:t>Dolů.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9. Který jehličnan je náchylný k polomům?</a:t>
            </a:r>
          </a:p>
          <a:p>
            <a:r>
              <a:rPr lang="cs-CZ" dirty="0" smtClean="0"/>
              <a:t>Smrk.</a:t>
            </a:r>
          </a:p>
          <a:p>
            <a:r>
              <a:rPr lang="cs-CZ" dirty="0" smtClean="0"/>
              <a:t>10.Proč?</a:t>
            </a:r>
          </a:p>
          <a:p>
            <a:r>
              <a:rPr lang="cs-CZ" dirty="0" smtClean="0"/>
              <a:t>Má mělké kořeny.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1" name="Picture 3" descr="C:\Documents and Settings\Mamka\Local Settings\Temporary Internet Files\Content.IE5\GMW9FLOB\MC90035063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2132856"/>
            <a:ext cx="1509712" cy="1793875"/>
          </a:xfrm>
          <a:prstGeom prst="rect">
            <a:avLst/>
          </a:prstGeom>
          <a:noFill/>
        </p:spPr>
      </p:pic>
      <p:pic>
        <p:nvPicPr>
          <p:cNvPr id="2052" name="Picture 4" descr="C:\Documents and Settings\Mamka\Local Settings\Temporary Internet Files\Content.IE5\P4TTETEE\MC90033137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4293096"/>
            <a:ext cx="1816100" cy="1608137"/>
          </a:xfrm>
          <a:prstGeom prst="rect">
            <a:avLst/>
          </a:prstGeom>
          <a:noFill/>
        </p:spPr>
      </p:pic>
      <p:pic>
        <p:nvPicPr>
          <p:cNvPr id="2053" name="Picture 5" descr="C:\Documents and Settings\Mamka\Local Settings\Temporary Internet Files\Content.IE5\EGCU260Z\MC900123095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2420888"/>
            <a:ext cx="1961778" cy="25738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www.office.</a:t>
            </a:r>
            <a:r>
              <a:rPr lang="cs-CZ" dirty="0" err="1" smtClean="0"/>
              <a:t>microsoft.com</a:t>
            </a:r>
            <a:endParaRPr lang="cs-CZ" dirty="0" smtClean="0"/>
          </a:p>
          <a:p>
            <a:r>
              <a:rPr lang="cs-CZ" dirty="0" smtClean="0"/>
              <a:t>Vlastní zdroje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Wingdings" pitchFamily="2" charset="2"/>
              <a:buChar char="ü"/>
            </a:pPr>
            <a:r>
              <a:rPr lang="cs-CZ" dirty="0" smtClean="0">
                <a:latin typeface="Kristen ITC" pitchFamily="66" charset="0"/>
              </a:rPr>
              <a:t>Vytvořeno jako DUM do předmětu přírodopis na ZŠ a MŠ 17.listopadu 1325, Mladá Boleslav pro 7.ročník základní školy.</a:t>
            </a:r>
          </a:p>
          <a:p>
            <a:pPr>
              <a:buFont typeface="Wingdings" pitchFamily="2" charset="2"/>
              <a:buChar char="ü"/>
            </a:pPr>
            <a:endParaRPr lang="cs-CZ" dirty="0" smtClean="0">
              <a:latin typeface="Kristen ITC" pitchFamily="66" charset="0"/>
            </a:endParaRPr>
          </a:p>
          <a:p>
            <a:pPr>
              <a:buFont typeface="Wingdings" pitchFamily="2" charset="2"/>
              <a:buChar char="ü"/>
            </a:pPr>
            <a:r>
              <a:rPr lang="cs-CZ" dirty="0" smtClean="0">
                <a:latin typeface="Kristen ITC" pitchFamily="66" charset="0"/>
              </a:rPr>
              <a:t>Materiál slouží k doplnění učiva o botanice.</a:t>
            </a:r>
          </a:p>
          <a:p>
            <a:pPr>
              <a:buFont typeface="Wingdings" pitchFamily="2" charset="2"/>
              <a:buChar char="ü"/>
            </a:pPr>
            <a:endParaRPr lang="cs-CZ" dirty="0" smtClean="0">
              <a:latin typeface="Kristen ITC" pitchFamily="66" charset="0"/>
            </a:endParaRPr>
          </a:p>
          <a:p>
            <a:pPr>
              <a:buFont typeface="Wingdings" pitchFamily="2" charset="2"/>
              <a:buChar char="ü"/>
            </a:pPr>
            <a:r>
              <a:rPr lang="cs-CZ" dirty="0" smtClean="0">
                <a:latin typeface="Kristen ITC" pitchFamily="66" charset="0"/>
              </a:rPr>
              <a:t>Materiál je vhodné prezentovat pomocí  interaktivní tabule.</a:t>
            </a:r>
          </a:p>
          <a:p>
            <a:pPr>
              <a:buFont typeface="Wingdings" pitchFamily="2" charset="2"/>
              <a:buChar char="ü"/>
            </a:pPr>
            <a:endParaRPr lang="cs-CZ" dirty="0" smtClean="0">
              <a:latin typeface="Kristen ITC" pitchFamily="66" charset="0"/>
            </a:endParaRPr>
          </a:p>
          <a:p>
            <a:pPr>
              <a:buFont typeface="Wingdings" pitchFamily="2" charset="2"/>
              <a:buChar char="ü"/>
            </a:pPr>
            <a:r>
              <a:rPr lang="cs-CZ" dirty="0" smtClean="0">
                <a:latin typeface="Kristen ITC" pitchFamily="66" charset="0"/>
              </a:rPr>
              <a:t>Materiál byl vytvořen a pilotován v II. pololetí školního roku 2011/2012.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177</Words>
  <Application>Microsoft Office PowerPoint</Application>
  <PresentationFormat>Předvádění na obrazovce (4:3)</PresentationFormat>
  <Paragraphs>38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Vyšší rostliny</vt:lpstr>
      <vt:lpstr>Snímek 2</vt:lpstr>
      <vt:lpstr>Snímek 3</vt:lpstr>
      <vt:lpstr>Snímek 4</vt:lpstr>
      <vt:lpstr>Snímek 5</vt:lpstr>
      <vt:lpstr>Citace</vt:lpstr>
      <vt:lpstr>Snímek 7</vt:lpstr>
    </vt:vector>
  </TitlesOfParts>
  <Company>Lucka a Lenka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jehličnany</dc:title>
  <dc:creator>Mamka</dc:creator>
  <cp:lastModifiedBy>Dum</cp:lastModifiedBy>
  <cp:revision>10</cp:revision>
  <dcterms:created xsi:type="dcterms:W3CDTF">2012-07-02T14:43:29Z</dcterms:created>
  <dcterms:modified xsi:type="dcterms:W3CDTF">2012-12-18T15:14:09Z</dcterms:modified>
</cp:coreProperties>
</file>