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960" y="-7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5848F4-C838-4184-9530-9980B3692841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CA77B3-0C64-4102-98D2-C6544B3319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4AC9D1-1B62-4F04-88DB-5BA3F53CB3B6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736E9F-5637-46FC-83A9-8607047BA1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F24091-6B7D-4F28-805D-34406723910A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67C785-2D00-4C99-BF0B-04AEC69CC8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7DF6FF-C034-414D-AFB5-B9FA92A15B15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BCD1F6-8B69-47E5-B414-13231C9D16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0AE4D8-6D33-4FFA-8FDA-F3A72B4E65FC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C76C09-FF63-4FA1-9CC2-5A9A1CE52D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C0882E-B1FB-456A-8606-E2D9851790D2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6D8828-9440-48D7-BBFC-7D22633BD9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E03081-CF45-47DE-8FE5-C2565402AAB9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2F74B0-A997-4D39-AF0E-4B826D6CA8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7C78E8-3A6D-4DC3-A5D3-0E2E5C61CC08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EE2C66-4E3C-46D2-8A36-563F80478C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29F2A4-6748-4735-895A-FDDA4B521F59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1D3FD-6572-44D4-A5D7-5B4CC88F0C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417DA0-A104-4AE7-99E8-2A858CD5BE45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F75B94-AB5F-45E6-8CD8-BFE950689A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AA3C05-E72E-41BB-8CC4-D39EE94F3547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82A4B6-F549-476E-BAA8-9E5B9BE660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C9FCB"/>
            </a:gs>
            <a:gs pos="13000">
              <a:srgbClr val="F8B049"/>
            </a:gs>
            <a:gs pos="21001">
              <a:srgbClr val="F8B049"/>
            </a:gs>
            <a:gs pos="63000">
              <a:srgbClr val="FEE7F2"/>
            </a:gs>
            <a:gs pos="67000">
              <a:srgbClr val="F952A0"/>
            </a:gs>
            <a:gs pos="69000">
              <a:srgbClr val="C50849"/>
            </a:gs>
            <a:gs pos="82001">
              <a:srgbClr val="B43E85"/>
            </a:gs>
            <a:gs pos="100000">
              <a:srgbClr val="F8B049"/>
            </a:gs>
          </a:gsLst>
          <a:lin ang="78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69B076C-ABDB-4998-87B5-DC3BCA354100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E3604D2-7F00-4A78-A9BF-36FAAF44EF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 descr="C:\Documents and Settings\Mamka\Local Settings\Temporary Internet Files\Content.IE5\9W6BLO3U\MP90043047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323850" y="0"/>
            <a:ext cx="946785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4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Plody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782888"/>
          </a:xfrm>
        </p:spPr>
        <p:txBody>
          <a:bodyPr rtlCol="0">
            <a:normAutofit fontScale="6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Kristen ITC" pitchFamily="66" charset="0"/>
              </a:rPr>
              <a:t>Autor: Mgr. Iva </a:t>
            </a:r>
            <a:r>
              <a:rPr lang="cs-CZ" dirty="0" err="1" smtClean="0">
                <a:solidFill>
                  <a:schemeClr val="tx1"/>
                </a:solidFill>
                <a:latin typeface="Kristen ITC" pitchFamily="66" charset="0"/>
              </a:rPr>
              <a:t>Hirschová</a:t>
            </a:r>
            <a:endParaRPr lang="cs-CZ" dirty="0" smtClean="0">
              <a:solidFill>
                <a:schemeClr val="tx1"/>
              </a:solidFill>
              <a:latin typeface="Kristen ITC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1"/>
              </a:solidFill>
              <a:latin typeface="Kristen ITC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mtClean="0">
                <a:solidFill>
                  <a:schemeClr val="tx1"/>
                </a:solidFill>
                <a:latin typeface="Kristen ITC" pitchFamily="66" charset="0"/>
              </a:rPr>
              <a:t>VY_32_INOVACE_54_Dělení </a:t>
            </a:r>
            <a:r>
              <a:rPr lang="cs-CZ" dirty="0" smtClean="0">
                <a:solidFill>
                  <a:schemeClr val="tx1"/>
                </a:solidFill>
                <a:latin typeface="Kristen ITC" pitchFamily="66" charset="0"/>
              </a:rPr>
              <a:t>plodů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1"/>
              </a:solidFill>
              <a:latin typeface="Kristen ITC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1"/>
              </a:solidFill>
              <a:latin typeface="Kristen ITC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Kristen ITC" pitchFamily="66" charset="0"/>
              </a:rPr>
              <a:t>Vytvořeno v rámci projektu „EU peníze školám“.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Kristen ITC" pitchFamily="66" charset="0"/>
              </a:rPr>
              <a:t>OP VK oblast podpory 1.4 s názvem Zlepšení podmínek pro vzdělávání na základních školách.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6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 descr="C:\Documents and Settings\Mamka\Local Settings\Temporary Internet Files\Content.IE5\NOILPYLU\MP900430948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468313" y="-2979738"/>
            <a:ext cx="9672638" cy="9837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Jak vzniká plod?</a:t>
            </a:r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Ze semeníku vzniká po oplození plod.</a:t>
            </a:r>
          </a:p>
          <a:p>
            <a:endParaRPr lang="cs-CZ" smtClean="0"/>
          </a:p>
          <a:p>
            <a:r>
              <a:rPr lang="cs-CZ" smtClean="0"/>
              <a:t>Oplození- splynutí samčí a samičí pohlavní buňky.</a:t>
            </a:r>
          </a:p>
          <a:p>
            <a:endParaRPr lang="cs-CZ" smtClean="0"/>
          </a:p>
          <a:p>
            <a:r>
              <a:rPr lang="cs-CZ" smtClean="0"/>
              <a:t>Plod je tvořen- oplodím a semeny.</a:t>
            </a:r>
          </a:p>
          <a:p>
            <a:pPr>
              <a:buFont typeface="Arial" charset="0"/>
              <a:buNone/>
            </a:pPr>
            <a:r>
              <a:rPr lang="cs-CZ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2" descr="C:\Documents and Settings\Mamka\Local Settings\Temporary Internet Files\Content.IE5\PDQT9L7M\MP90042551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Dělení plodů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Dužnaté- peckovice- broskev</a:t>
            </a:r>
          </a:p>
          <a:p>
            <a:r>
              <a:rPr lang="cs-CZ" smtClean="0">
                <a:solidFill>
                  <a:srgbClr val="FFFF00"/>
                </a:solidFill>
              </a:rPr>
              <a:t>               - malvice- jablko</a:t>
            </a:r>
          </a:p>
          <a:p>
            <a:r>
              <a:rPr lang="cs-CZ" smtClean="0">
                <a:solidFill>
                  <a:srgbClr val="FFFF00"/>
                </a:solidFill>
              </a:rPr>
              <a:t>               - bobule- banán</a:t>
            </a:r>
          </a:p>
          <a:p>
            <a:endParaRPr lang="cs-CZ" smtClean="0">
              <a:solidFill>
                <a:srgbClr val="FFFF00"/>
              </a:solidFill>
            </a:endParaRPr>
          </a:p>
          <a:p>
            <a:r>
              <a:rPr lang="cs-CZ" smtClean="0">
                <a:solidFill>
                  <a:srgbClr val="FFFF00"/>
                </a:solidFill>
              </a:rPr>
              <a:t>Suché-pukavé- lusk</a:t>
            </a:r>
          </a:p>
          <a:p>
            <a:r>
              <a:rPr lang="cs-CZ" smtClean="0">
                <a:solidFill>
                  <a:srgbClr val="FFFF00"/>
                </a:solidFill>
              </a:rPr>
              <a:t>          -nepukavé- obilka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 descr="C:\Documents and Settings\Mamka\Local Settings\Temporary Internet Files\Content.IE5\P4TTETEE\MP900405636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bg1"/>
                </a:solidFill>
              </a:rPr>
              <a:t>Přiřaď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chemeClr val="bg1"/>
                </a:solidFill>
              </a:rPr>
              <a:t>1.Peckovice           2.malvice                3.bobule</a:t>
            </a:r>
          </a:p>
          <a:p>
            <a:r>
              <a:rPr lang="cs-CZ" smtClean="0">
                <a:solidFill>
                  <a:schemeClr val="bg1"/>
                </a:solidFill>
              </a:rPr>
              <a:t>      4. suché pukavé       5. suché nepukavé</a:t>
            </a:r>
          </a:p>
          <a:p>
            <a:pPr>
              <a:buFont typeface="Arial" charset="0"/>
              <a:buNone/>
            </a:pPr>
            <a:r>
              <a:rPr lang="cs-CZ" smtClean="0">
                <a:solidFill>
                  <a:schemeClr val="bg1"/>
                </a:solidFill>
              </a:rPr>
              <a:t>Jablko    hruška     víno        paprika             rajče         višeň                          třešeň </a:t>
            </a:r>
          </a:p>
          <a:p>
            <a:pPr>
              <a:buFont typeface="Arial" charset="0"/>
              <a:buNone/>
            </a:pPr>
            <a:r>
              <a:rPr lang="cs-CZ" smtClean="0">
                <a:solidFill>
                  <a:schemeClr val="bg1"/>
                </a:solidFill>
              </a:rPr>
              <a:t>Švestka     bluma        nektarinka         oříšek nažka                                          obilka ječmene</a:t>
            </a:r>
          </a:p>
          <a:p>
            <a:pPr>
              <a:buFont typeface="Arial" charset="0"/>
              <a:buNone/>
            </a:pPr>
            <a:r>
              <a:rPr lang="cs-CZ" smtClean="0">
                <a:solidFill>
                  <a:schemeClr val="bg1"/>
                </a:solidFill>
              </a:rPr>
              <a:t>             obilka kukuřice             meruňka</a:t>
            </a:r>
          </a:p>
          <a:p>
            <a:pPr>
              <a:buFont typeface="Arial" charset="0"/>
              <a:buNone/>
            </a:pPr>
            <a:r>
              <a:rPr lang="cs-CZ" smtClean="0">
                <a:solidFill>
                  <a:schemeClr val="bg1"/>
                </a:solidFill>
              </a:rPr>
              <a:t>                         Vl. ořech       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zdroje,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galerie MS klipart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dirty="0" smtClean="0">
                <a:latin typeface="Kristen ITC" pitchFamily="66" charset="0"/>
              </a:rPr>
              <a:t>Vytvořeno jako DUM do předmětu přírodopis na ZŠ a MŠ 17.listopadu 1325, Mladá Boleslav pro 7.ročník základní školy.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endParaRPr lang="cs-CZ" dirty="0" smtClean="0">
              <a:latin typeface="Kristen ITC" pitchFamily="66" charset="0"/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dirty="0" smtClean="0">
                <a:latin typeface="Kristen ITC" pitchFamily="66" charset="0"/>
              </a:rPr>
              <a:t>Materiál slouží k doplnění učiva o botanice.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endParaRPr lang="cs-CZ" dirty="0" smtClean="0">
              <a:latin typeface="Kristen ITC" pitchFamily="66" charset="0"/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dirty="0" smtClean="0">
                <a:latin typeface="Kristen ITC" pitchFamily="66" charset="0"/>
              </a:rPr>
              <a:t>Materiál je vhodné prezentovat pomocí  interaktivní tabule.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endParaRPr lang="cs-CZ" dirty="0" smtClean="0">
              <a:latin typeface="Kristen ITC" pitchFamily="66" charset="0"/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dirty="0" smtClean="0">
                <a:latin typeface="Kristen ITC" pitchFamily="66" charset="0"/>
              </a:rPr>
              <a:t>Materiál byl vytvořen a pilotován v II. pololetí školního roku 2011/2012.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141</Words>
  <Application>Microsoft Office PowerPoint</Application>
  <PresentationFormat>Předvádění na obrazovce (4:3)</PresentationFormat>
  <Paragraphs>38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1" baseType="lpstr">
      <vt:lpstr>Calibri</vt:lpstr>
      <vt:lpstr>Arial</vt:lpstr>
      <vt:lpstr>Kristen ITC</vt:lpstr>
      <vt:lpstr>Wingdings</vt:lpstr>
      <vt:lpstr>Motiv sady Office</vt:lpstr>
      <vt:lpstr>Plody</vt:lpstr>
      <vt:lpstr>Jak vzniká plod?</vt:lpstr>
      <vt:lpstr>Dělení plodů</vt:lpstr>
      <vt:lpstr>Přiřaď</vt:lpstr>
      <vt:lpstr>Citace</vt:lpstr>
      <vt:lpstr>Snímek 6</vt:lpstr>
    </vt:vector>
  </TitlesOfParts>
  <Company>Lucka a Lenka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plody</dc:title>
  <dc:creator>Mamka</dc:creator>
  <cp:lastModifiedBy>Maminka</cp:lastModifiedBy>
  <cp:revision>11</cp:revision>
  <dcterms:created xsi:type="dcterms:W3CDTF">2012-07-02T17:15:28Z</dcterms:created>
  <dcterms:modified xsi:type="dcterms:W3CDTF">2012-12-18T13:26:29Z</dcterms:modified>
</cp:coreProperties>
</file>