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20" y="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7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D221B-F3F5-4457-B4ED-7C197CE690B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52130-C992-4B23-9E5B-D4AF99BCE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Mamka\Local Settings\Temporary Internet Files\Content.IE5\EGCU260Z\MP9001449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Přehled vyšších rostlin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32500" lnSpcReduction="20000"/>
          </a:bodyPr>
          <a:lstStyle/>
          <a:p>
            <a:pPr>
              <a:defRPr/>
            </a:pPr>
            <a:r>
              <a:rPr lang="cs-CZ" sz="6200" dirty="0" smtClean="0">
                <a:solidFill>
                  <a:schemeClr val="bg1"/>
                </a:solidFill>
                <a:latin typeface="Kristen ITC" pitchFamily="66" charset="0"/>
              </a:rPr>
              <a:t>Autor: Mgr. Iva </a:t>
            </a:r>
            <a:r>
              <a:rPr lang="cs-CZ" sz="6200" dirty="0" err="1" smtClean="0">
                <a:solidFill>
                  <a:schemeClr val="bg1"/>
                </a:solidFill>
                <a:latin typeface="Kristen ITC" pitchFamily="66" charset="0"/>
              </a:rPr>
              <a:t>Hirschová</a:t>
            </a:r>
            <a:endParaRPr lang="cs-CZ" sz="6200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sz="6200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z="6200" dirty="0" smtClean="0">
                <a:solidFill>
                  <a:schemeClr val="bg1"/>
                </a:solidFill>
                <a:latin typeface="Kristen ITC" pitchFamily="66" charset="0"/>
              </a:rPr>
              <a:t>VY_32_INOVACE_55_Systém vyšších rostlin</a:t>
            </a:r>
          </a:p>
          <a:p>
            <a:pPr>
              <a:defRPr/>
            </a:pPr>
            <a:endParaRPr lang="cs-CZ" sz="6200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sz="6200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z="6200" dirty="0" smtClean="0">
                <a:solidFill>
                  <a:schemeClr val="bg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6200" dirty="0" smtClean="0">
                <a:solidFill>
                  <a:schemeClr val="bg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sz="6200" dirty="0" smtClean="0">
              <a:solidFill>
                <a:schemeClr val="bg1"/>
              </a:solidFill>
              <a:latin typeface="Kristen ITC" pitchFamily="66" charset="0"/>
            </a:endParaRP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je?</a:t>
            </a:r>
            <a:endParaRPr lang="cs-CZ" dirty="0"/>
          </a:p>
        </p:txBody>
      </p:sp>
      <p:pic>
        <p:nvPicPr>
          <p:cNvPr id="1026" name="Picture 2" descr="C:\Documents and Settings\Mamka\Local Settings\Temporary Internet Files\Content.IE5\M14AE131\MP9001451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96873"/>
            <a:ext cx="3657600" cy="2414587"/>
          </a:xfrm>
          <a:prstGeom prst="rect">
            <a:avLst/>
          </a:prstGeom>
          <a:noFill/>
        </p:spPr>
      </p:pic>
      <p:pic>
        <p:nvPicPr>
          <p:cNvPr id="1028" name="Picture 4" descr="C:\Documents and Settings\Mamka\Local Settings\Temporary Internet Files\Content.IE5\EGCU260Z\MP9003996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556792"/>
            <a:ext cx="2495550" cy="3121025"/>
          </a:xfrm>
          <a:prstGeom prst="rect">
            <a:avLst/>
          </a:prstGeom>
          <a:noFill/>
        </p:spPr>
      </p:pic>
      <p:pic>
        <p:nvPicPr>
          <p:cNvPr id="1031" name="Picture 7" descr="C:\Documents and Settings\Mamka\Local Settings\Temporary Internet Files\Content.IE5\M14AE131\MP9004072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412776"/>
            <a:ext cx="1825851" cy="2492896"/>
          </a:xfrm>
          <a:prstGeom prst="rect">
            <a:avLst/>
          </a:prstGeom>
          <a:noFill/>
        </p:spPr>
      </p:pic>
      <p:pic>
        <p:nvPicPr>
          <p:cNvPr id="1032" name="Picture 8" descr="C:\Documents and Settings\Mamka\Local Settings\Temporary Internet Files\Content.IE5\EGCU260Z\MP90038786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293096"/>
            <a:ext cx="2160240" cy="2564904"/>
          </a:xfrm>
          <a:prstGeom prst="rect">
            <a:avLst/>
          </a:prstGeom>
          <a:noFill/>
        </p:spPr>
      </p:pic>
      <p:pic>
        <p:nvPicPr>
          <p:cNvPr id="1034" name="Picture 10" descr="C:\Documents and Settings\Mamka\Local Settings\Temporary Internet Files\Content.IE5\PDQT9L7M\MP9004065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149080"/>
            <a:ext cx="1645536" cy="2467100"/>
          </a:xfrm>
          <a:prstGeom prst="rect">
            <a:avLst/>
          </a:prstGeom>
          <a:noFill/>
        </p:spPr>
      </p:pic>
      <p:pic>
        <p:nvPicPr>
          <p:cNvPr id="1035" name="Picture 11" descr="C:\Documents and Settings\Mamka\Local Settings\Temporary Internet Files\Content.IE5\FKG06H8W\MP90040177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59475" y="4941168"/>
            <a:ext cx="2495550" cy="19168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15567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Slunečnice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1318026"/>
            <a:ext cx="1459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Hyacint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40507" y="1502692"/>
            <a:ext cx="193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Růže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5965" y="443711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Mrkev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4149080"/>
            <a:ext cx="164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Rajče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09819" y="5013176"/>
            <a:ext cx="2134589" cy="369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Gerbera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Mechorosty: játrovky </a:t>
            </a:r>
            <a:r>
              <a:rPr lang="cs-CZ" dirty="0" err="1" smtClean="0"/>
              <a:t>hlevíky</a:t>
            </a:r>
            <a:r>
              <a:rPr lang="cs-CZ" dirty="0" smtClean="0"/>
              <a:t> mechy</a:t>
            </a:r>
          </a:p>
          <a:p>
            <a:r>
              <a:rPr lang="cs-CZ" dirty="0" smtClean="0"/>
              <a:t>Kapraďorosty: plavuně přesličky kapradiny</a:t>
            </a:r>
          </a:p>
          <a:p>
            <a:r>
              <a:rPr lang="cs-CZ" dirty="0" smtClean="0"/>
              <a:t>Semenné rostliny:1. nahosemenné: </a:t>
            </a:r>
            <a:r>
              <a:rPr lang="cs-CZ" dirty="0" err="1" smtClean="0"/>
              <a:t>cykasy</a:t>
            </a:r>
            <a:r>
              <a:rPr lang="cs-CZ" dirty="0" smtClean="0"/>
              <a:t>        jinany jehličnany</a:t>
            </a:r>
          </a:p>
          <a:p>
            <a:r>
              <a:rPr lang="cs-CZ" dirty="0" smtClean="0"/>
              <a:t>2. krytosemenné: jednoděložné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dvouděložné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Mamka\Local Settings\Temporary Internet Files\Content.IE5\M23T12TZ\MP9004277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3448"/>
            <a:ext cx="9753600" cy="97536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</a:t>
            </a:r>
            <a:r>
              <a:rPr lang="cs-CZ" dirty="0" err="1" smtClean="0"/>
              <a:t>marylkovité</a:t>
            </a:r>
            <a:endParaRPr lang="cs-CZ" dirty="0" smtClean="0"/>
          </a:p>
          <a:p>
            <a:r>
              <a:rPr lang="cs-CZ" dirty="0" smtClean="0"/>
              <a:t>Liliovité</a:t>
            </a:r>
          </a:p>
          <a:p>
            <a:r>
              <a:rPr lang="cs-CZ" dirty="0" err="1" smtClean="0"/>
              <a:t>Kosatcovité</a:t>
            </a:r>
            <a:endParaRPr lang="cs-CZ" dirty="0" smtClean="0"/>
          </a:p>
          <a:p>
            <a:r>
              <a:rPr lang="cs-CZ" dirty="0" smtClean="0"/>
              <a:t>Vstavačovité</a:t>
            </a:r>
          </a:p>
          <a:p>
            <a:r>
              <a:rPr lang="cs-CZ" dirty="0" smtClean="0"/>
              <a:t>Sítinovité</a:t>
            </a:r>
          </a:p>
          <a:p>
            <a:r>
              <a:rPr lang="cs-CZ" dirty="0" smtClean="0"/>
              <a:t>Šáchorovité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ipnicovité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Mamka\Local Settings\Temporary Internet Files\Content.IE5\M23T12TZ\MP9001449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dvouděložné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Pryskyřníkovité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Růžovité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Brukvovité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Břízovité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Bukovité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Vrbovité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Lilkovité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Miříkovité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Bobovité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Hluchavkovité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>
                <a:solidFill>
                  <a:schemeClr val="bg1"/>
                </a:solidFill>
              </a:rPr>
              <a:t>H</a:t>
            </a:r>
            <a:r>
              <a:rPr lang="cs-CZ" smtClean="0">
                <a:solidFill>
                  <a:schemeClr val="bg1"/>
                </a:solidFill>
              </a:rPr>
              <a:t>vězdnicovité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Galerie Klipart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byl vytvořen a pilotován ve II. pololetí školního </a:t>
            </a:r>
            <a:r>
              <a:rPr lang="cs-CZ" smtClean="0">
                <a:latin typeface="Kristen ITC" pitchFamily="66" charset="0"/>
              </a:rPr>
              <a:t>roku 2011/2012.</a:t>
            </a:r>
            <a:endParaRPr lang="cs-CZ" dirty="0" smtClean="0">
              <a:latin typeface="Kristen ITC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145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Přehled vyšších rostlin</vt:lpstr>
      <vt:lpstr>Poznáte je?</vt:lpstr>
      <vt:lpstr>Členění</vt:lpstr>
      <vt:lpstr>jednoděložné</vt:lpstr>
      <vt:lpstr>dvouděložné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Přehled vyšších rostlin</dc:title>
  <dc:creator>Mamka</dc:creator>
  <cp:lastModifiedBy>Iva Hirschová</cp:lastModifiedBy>
  <cp:revision>9</cp:revision>
  <dcterms:created xsi:type="dcterms:W3CDTF">2012-07-02T14:16:29Z</dcterms:created>
  <dcterms:modified xsi:type="dcterms:W3CDTF">2012-11-23T12:27:38Z</dcterms:modified>
</cp:coreProperties>
</file>