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65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606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374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51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473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42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27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358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791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067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325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ED68A-E549-45DC-85F4-3726CA2DD6B4}" type="datetimeFigureOut">
              <a:rPr lang="cs-CZ" smtClean="0"/>
              <a:t>18.6.2011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A11C8-28D1-4DF0-B57A-88B17E3D6B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16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VY_42_INOVACE_43_Lineární rovnice s neznámou ve jmenovateli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1993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Lineární rovnice s neznámou ve jmenovateli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</p:spPr>
            <p:txBody>
              <a:bodyPr/>
              <a:lstStyle/>
              <a:p>
                <a:pPr marL="1828800" lvl="4" indent="0">
                  <a:buNone/>
                </a:pPr>
                <a:r>
                  <a:rPr lang="cs-CZ" sz="2400" dirty="0" smtClean="0"/>
                  <a:t>	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 −</m:t>
                    </m:r>
                    <m:r>
                      <a:rPr lang="cs-CZ" sz="2400" b="0" i="1" smtClean="0">
                        <a:latin typeface="Cambria Math"/>
                      </a:rPr>
                      <m:t>1</m:t>
                    </m:r>
                    <m:r>
                      <a:rPr lang="cs-CZ" sz="2400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</a:rPr>
                      <m:t>0</m:t>
                    </m:r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r>
                      <a:rPr lang="cs-CZ" sz="2400" b="0" i="1" smtClean="0">
                        <a:latin typeface="Cambria Math"/>
                      </a:rPr>
                      <m:t>5</m:t>
                    </m:r>
                  </m:oMath>
                </a14:m>
                <a:r>
                  <a:rPr lang="cs-CZ" sz="2400" dirty="0" smtClean="0"/>
                  <a:t>	</a:t>
                </a:r>
              </a:p>
              <a:p>
                <a:r>
                  <a:rPr lang="cs-CZ" sz="2400" dirty="0" smtClean="0"/>
                  <a:t>1. určíme podmínky řešení 	</a:t>
                </a:r>
              </a:p>
              <a:p>
                <a:r>
                  <a:rPr lang="cs-CZ" sz="2400" dirty="0" smtClean="0"/>
                  <a:t>2. vynásobíme rovnici jmenovatelem</a:t>
                </a:r>
              </a:p>
              <a:p>
                <a:r>
                  <a:rPr lang="cs-CZ" sz="2400" dirty="0" smtClean="0"/>
                  <a:t>3. řešíme dál lineární rovnici</a:t>
                </a:r>
              </a:p>
              <a:p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r>
                  <a:rPr lang="cs-CZ" sz="2400" dirty="0" smtClean="0"/>
                  <a:t>4. provedeme zkoušku dosazením do původní rovnice</a:t>
                </a:r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  <a:blipFill rotWithShape="1">
                <a:blip r:embed="rId2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3342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Lineární rovnice s neznámou ve jmenovateli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</p:spPr>
            <p:txBody>
              <a:bodyPr/>
              <a:lstStyle/>
              <a:p>
                <a:pPr marL="1828800" lvl="4" indent="0">
                  <a:buNone/>
                </a:pPr>
                <a:r>
                  <a:rPr lang="cs-CZ" sz="2400" dirty="0" smtClean="0"/>
                  <a:t>	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6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2400" b="0" i="1" dirty="0" smtClean="0">
                        <a:latin typeface="Cambria Math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sz="2400" dirty="0" smtClean="0"/>
                  <a:t>2	</a:t>
                </a:r>
              </a:p>
              <a:p>
                <a:r>
                  <a:rPr lang="cs-CZ" sz="2400" dirty="0" smtClean="0"/>
                  <a:t>1. určíme podmínky řešení 	</a:t>
                </a:r>
              </a:p>
              <a:p>
                <a:r>
                  <a:rPr lang="cs-CZ" sz="2400" dirty="0" smtClean="0"/>
                  <a:t>2. vynásobíme rovnici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společným</a:t>
                </a:r>
                <a:r>
                  <a:rPr lang="cs-CZ" sz="2400" dirty="0" smtClean="0"/>
                  <a:t> jmenovatelem</a:t>
                </a:r>
              </a:p>
              <a:p>
                <a:endParaRPr lang="cs-CZ" sz="2400" dirty="0" smtClean="0"/>
              </a:p>
              <a:p>
                <a:r>
                  <a:rPr lang="cs-CZ" sz="2400" dirty="0" smtClean="0"/>
                  <a:t>3. řešíme dál lineární rovnici</a:t>
                </a:r>
              </a:p>
              <a:p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r>
                  <a:rPr lang="cs-CZ" sz="2400" dirty="0" smtClean="0"/>
                  <a:t>4. provedeme zkoušku dosazením do původní rovnice</a:t>
                </a:r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  <a:blipFill rotWithShape="1">
                <a:blip r:embed="rId2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639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Lineární rovnice s neznámou ve jmenovateli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</p:spPr>
            <p:txBody>
              <a:bodyPr/>
              <a:lstStyle/>
              <a:p>
                <a:pPr marL="1828800" lvl="4" indent="0">
                  <a:buNone/>
                </a:pPr>
                <a:r>
                  <a:rPr lang="cs-CZ" sz="2400" dirty="0" smtClean="0"/>
                  <a:t>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𝑥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−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400" b="0" i="1" dirty="0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</a:rPr>
                          <m:t> −</m:t>
                        </m:r>
                        <m:r>
                          <a:rPr lang="cs-CZ" sz="2400" b="0" i="1" smtClean="0">
                            <a:latin typeface="Cambria Math"/>
                          </a:rPr>
                          <m:t>13</m:t>
                        </m:r>
                      </m:num>
                      <m:den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2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. 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e>
                        </m:d>
                      </m:den>
                    </m:f>
                  </m:oMath>
                </a14:m>
                <a:r>
                  <a:rPr lang="cs-CZ" sz="2400" dirty="0" smtClean="0"/>
                  <a:t>	</a:t>
                </a:r>
              </a:p>
              <a:p>
                <a:r>
                  <a:rPr lang="cs-CZ" sz="2400" dirty="0" smtClean="0"/>
                  <a:t>1. určíme podmínky řešení 	</a:t>
                </a:r>
              </a:p>
              <a:p>
                <a:r>
                  <a:rPr lang="cs-CZ" sz="2400" dirty="0" smtClean="0"/>
                  <a:t>2. vynásobíme rovnici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společným</a:t>
                </a:r>
                <a:r>
                  <a:rPr lang="cs-CZ" sz="2400" dirty="0" smtClean="0"/>
                  <a:t> jmenovatelem (součinem </a:t>
                </a:r>
                <a:r>
                  <a:rPr lang="cs-CZ" sz="2400" dirty="0" err="1" smtClean="0"/>
                  <a:t>dvoučlenů</a:t>
                </a:r>
                <a:r>
                  <a:rPr lang="cs-CZ" sz="2400" dirty="0" smtClean="0"/>
                  <a:t> - jmenovatelů)</a:t>
                </a:r>
              </a:p>
              <a:p>
                <a:endParaRPr lang="cs-CZ" sz="2400" dirty="0" smtClean="0"/>
              </a:p>
              <a:p>
                <a:r>
                  <a:rPr lang="cs-CZ" sz="2400" dirty="0" smtClean="0"/>
                  <a:t>3. řešíme dál lineární rovnici</a:t>
                </a:r>
              </a:p>
              <a:p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r>
                  <a:rPr lang="cs-CZ" sz="2400" dirty="0" smtClean="0"/>
                  <a:t>4. provedeme zkoušku dosazením do původní rovnice</a:t>
                </a:r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  <a:blipFill rotWithShape="1">
                <a:blip r:embed="rId2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934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</TotalTime>
  <Words>33</Words>
  <Application>Microsoft Office PowerPoint</Application>
  <PresentationFormat>Předvádění na obrazovce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VY_42_INOVACE_43_Lineární rovnice s neznámou ve jmenovateli</vt:lpstr>
      <vt:lpstr>Lineární rovnice s neznámou ve jmenovateli</vt:lpstr>
      <vt:lpstr>Lineární rovnice s neznámou ve jmenovateli</vt:lpstr>
      <vt:lpstr>Lineární rovnice s neznámou ve jmenovateli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Lineární rovnice s neznámou ve jmenovateli</dc:title>
  <dc:creator>Vagnerova</dc:creator>
  <cp:lastModifiedBy>Vagnerova</cp:lastModifiedBy>
  <cp:revision>8</cp:revision>
  <dcterms:created xsi:type="dcterms:W3CDTF">2011-01-23T19:00:17Z</dcterms:created>
  <dcterms:modified xsi:type="dcterms:W3CDTF">2011-06-18T14:51:02Z</dcterms:modified>
</cp:coreProperties>
</file>