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0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F84906-8894-40A1-B97E-D5D7EC30065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98D8A6-AF1C-4A40-9F99-B41A32420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amka\Local Settings\Temporary Internet Files\Content.IE5\3B4X6PZ1\MP9004231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684584" y="0"/>
            <a:ext cx="12192001" cy="81248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Znaky jednoděložných a dvouděložných rostlin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971800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VY_32_INOVACE_56_známé skupiny rostlin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amka\Local Settings\Temporary Internet Files\Content.IE5\FKG06H8W\MP9004306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69474" y="0"/>
            <a:ext cx="10113474" cy="84128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jednoděložné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Rostliny, kde semeno má pouze jednu dělohu</a:t>
            </a:r>
          </a:p>
          <a:p>
            <a:r>
              <a:rPr lang="cs-CZ" dirty="0" smtClean="0"/>
              <a:t>Kořeny jsou svazčité- síla je podobná</a:t>
            </a:r>
          </a:p>
          <a:p>
            <a:r>
              <a:rPr lang="cs-CZ" dirty="0" smtClean="0"/>
              <a:t>Žilnatina v listech je rovnoběžná- souběžná</a:t>
            </a:r>
          </a:p>
          <a:p>
            <a:r>
              <a:rPr lang="cs-CZ" dirty="0" smtClean="0"/>
              <a:t>Květní lístky obvykle po třech</a:t>
            </a:r>
          </a:p>
          <a:p>
            <a:r>
              <a:rPr lang="cs-CZ" dirty="0" smtClean="0"/>
              <a:t>Cévní svazky nejsou pravidelně uspořádány tedy- roztroušené</a:t>
            </a:r>
          </a:p>
          <a:p>
            <a:r>
              <a:rPr lang="cs-CZ" dirty="0" smtClean="0"/>
              <a:t>Zástupci: lilie, tulipán, sněženka,…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Mamka\Local Settings\Temporary Internet Files\Content.IE5\M23T12TZ\MP9004483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5017"/>
            <a:ext cx="9144000" cy="687301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dvouděložné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Semeno obsahuje dvě dělohy</a:t>
            </a:r>
          </a:p>
          <a:p>
            <a:r>
              <a:rPr lang="cs-CZ" dirty="0" smtClean="0"/>
              <a:t>Kořenový systém je rozdělen na hlavní kořen a postranní kořeny</a:t>
            </a:r>
            <a:r>
              <a:rPr lang="cs-CZ" dirty="0"/>
              <a:t>.</a:t>
            </a:r>
            <a:r>
              <a:rPr lang="cs-CZ" dirty="0" smtClean="0"/>
              <a:t> Ty jsou výrazně tenčí.</a:t>
            </a:r>
          </a:p>
          <a:p>
            <a:r>
              <a:rPr lang="cs-CZ" dirty="0" smtClean="0"/>
              <a:t>Žilnatina listů je síťnatá.</a:t>
            </a:r>
          </a:p>
          <a:p>
            <a:r>
              <a:rPr lang="cs-CZ" dirty="0" smtClean="0"/>
              <a:t>Květní lístky jsou obvykle po 4-5</a:t>
            </a:r>
          </a:p>
          <a:p>
            <a:r>
              <a:rPr lang="cs-CZ" dirty="0" smtClean="0"/>
              <a:t>Cévní svazky jsou uspořádány v kruhu</a:t>
            </a:r>
          </a:p>
          <a:p>
            <a:r>
              <a:rPr lang="cs-CZ" dirty="0" smtClean="0"/>
              <a:t>Zástupci: buk, dub, pryskyřník, blatouch, </a:t>
            </a:r>
            <a:r>
              <a:rPr lang="cs-CZ" dirty="0" err="1" smtClean="0"/>
              <a:t>atd</a:t>
            </a:r>
            <a:r>
              <a:rPr lang="cs-CZ" dirty="0" smtClean="0"/>
              <a:t>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Mamka\Local Settings\Temporary Internet Files\Content.IE5\EGCU260Z\MP9004074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00608" y="0"/>
            <a:ext cx="12192001" cy="81629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1.Najdeme mezi krytosemennými rostlinami dřeviny?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2. Jaká žilnatina se vyskytuje u dvouděložných rostlin?</a:t>
            </a:r>
          </a:p>
          <a:p>
            <a:r>
              <a:rPr lang="cs-CZ" dirty="0" smtClean="0"/>
              <a:t>Síťnatá</a:t>
            </a:r>
          </a:p>
          <a:p>
            <a:r>
              <a:rPr lang="cs-CZ" dirty="0" smtClean="0"/>
              <a:t>3. Jaké kořeny jsou u jednoděložných rostlin?</a:t>
            </a:r>
          </a:p>
          <a:p>
            <a:r>
              <a:rPr lang="cs-CZ" dirty="0"/>
              <a:t> </a:t>
            </a:r>
            <a:r>
              <a:rPr lang="cs-CZ" dirty="0" smtClean="0"/>
              <a:t>svazčité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Mamka\Local Settings\Temporary Internet Files\Content.IE5\P4TTETEE\MP9004221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231653"/>
            <a:ext cx="9144000" cy="909347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Které znáš ovocné dřeviny kde je plodem  malvice?</a:t>
            </a:r>
          </a:p>
          <a:p>
            <a:r>
              <a:rPr lang="cs-CZ" dirty="0"/>
              <a:t> </a:t>
            </a:r>
            <a:r>
              <a:rPr lang="cs-CZ" dirty="0" smtClean="0"/>
              <a:t>hrušeň jabloň</a:t>
            </a:r>
          </a:p>
          <a:p>
            <a:r>
              <a:rPr lang="cs-CZ" dirty="0" smtClean="0"/>
              <a:t>5. Ovocné dřeviny patří mezi jedno nebo dvouděložné rostliny?</a:t>
            </a:r>
          </a:p>
          <a:p>
            <a:r>
              <a:rPr lang="cs-CZ" dirty="0"/>
              <a:t> </a:t>
            </a:r>
            <a:r>
              <a:rPr lang="cs-CZ" dirty="0" smtClean="0"/>
              <a:t>dvouděložné</a:t>
            </a:r>
          </a:p>
          <a:p>
            <a:r>
              <a:rPr lang="cs-CZ" dirty="0" smtClean="0"/>
              <a:t>6. Do které čeledi patří ovocné dřeviny?</a:t>
            </a:r>
          </a:p>
          <a:p>
            <a:r>
              <a:rPr lang="cs-CZ" dirty="0" smtClean="0"/>
              <a:t>růžovité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Galerie Klipart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slouží k doplnění učiva o botanice.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byl vytvořen a pilotován ve II. pololetí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250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Znaky jednoděložných a dvouděložných rostlin </vt:lpstr>
      <vt:lpstr>jednoděložné</vt:lpstr>
      <vt:lpstr>dvouděložné</vt:lpstr>
      <vt:lpstr>opakování</vt:lpstr>
      <vt:lpstr>Prezentace aplikace PowerPoint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Znaky jednoděložných a dvouděložných rostlin </dc:title>
  <dc:creator>Mamka</dc:creator>
  <cp:lastModifiedBy>Iva Hirschová</cp:lastModifiedBy>
  <cp:revision>8</cp:revision>
  <dcterms:created xsi:type="dcterms:W3CDTF">2012-07-03T14:36:04Z</dcterms:created>
  <dcterms:modified xsi:type="dcterms:W3CDTF">2012-11-23T12:28:06Z</dcterms:modified>
</cp:coreProperties>
</file>