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20" y="-7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98D2DC-6DE4-4B1A-87CA-8619B75060C3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F5EE5A-7B1B-44A1-BB55-9C1A4C9509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10E4F4-C323-4408-8CC8-D4B82692280D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557860-1088-41A7-9EE3-18D6B3383A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F25994-B47E-4C04-BF20-9412D210F983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F0FEE-333B-424A-93B6-9A2D23A9CF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0B04FF-3B69-4564-A820-C80CF07EB950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75AF3-3982-4395-ADA8-1FD07250D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14BA6-A7BF-41A6-90B4-E7CEAA0104D2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5D48E-7466-4728-A04E-DFDD1D31E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3CF835-F8D4-4B8B-98C5-D62D89C7EC82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57E6B2-0B73-414E-A7F3-81735D1CCF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87A40-FAEE-4E68-AB21-7DD8992A6D6F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F51E7-1C73-40FA-93B7-F54EC3C08A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F10172-71FD-4859-887B-DDAD08D3470F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9DCF1A-4F23-4830-9220-6A3C5267C4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87BC3-207A-4104-B408-4298AF7CB30E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B5AA52-6452-4CB5-9BAF-8288B9DAA4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7A308D-A588-4D8F-8321-DD5F807E9035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F53738-B2B1-4487-B0C1-50438D01DD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585C7B-DD00-45C4-94E1-49FB8506FC5E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A2AC68-2F6B-4C99-8750-212A04C561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DCEBF5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78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3391386-5E05-40E0-A9D7-6EE90037C237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CE609E2-6A82-49EF-B751-D1998522B4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 descr="C:\Documents and Settings\Mamka\Local Settings\Temporary Internet Files\Content.IE5\M23T12TZ\MP90040357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520825"/>
            <a:ext cx="9144000" cy="533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Jednoděložné rostliny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2888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Autor: Mgr. Iva </a:t>
            </a:r>
            <a:r>
              <a:rPr lang="cs-CZ" dirty="0" err="1" smtClean="0">
                <a:solidFill>
                  <a:schemeClr val="bg1"/>
                </a:solidFill>
                <a:latin typeface="Kristen ITC" pitchFamily="66" charset="0"/>
              </a:rPr>
              <a:t>Hirschová</a:t>
            </a: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VY_32_INOVACE_58_Jednoděl. Rostl. test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Vytvořeno v rámci projektu „EU peníze školám“.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OP VK oblast podpory 1.4 s názvem Zlepšení podmínek pro vzdělávání na základních školách.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1. Patří bledule mezi jednoděložné rostliny?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Ano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2. Co je oddenek?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Podzemní stonek.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3. Jaké znáš jednoděložné potřebné v kuchyni?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Cibule, česnek, pažitka, pór.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4. Která země je nazývána zemí tulipánů?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Holandsko.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5.Do které čeledi patří tulipán?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Liliovité.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6.Do které čeledi patří šafrán?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Kosatcovité.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7. Vysvětli rčení „ je toho jako šafránu“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Malé množství.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8. Používá se některá část rostliny šafrán v kuchyni?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Ano, sušené blizny.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8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9.Do které čeledi patří jedovaté vraní oko čtyřlisté?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Liliovité.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10.Je vraní oko čtyřlisté jedovaté?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Ano.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11. Plod vraního oka je možné zaměnit s….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Borůvkou.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12.Jak se jinak nazývá šafrán?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Krokus.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Pojmenuj tyto rostliny</a:t>
            </a:r>
          </a:p>
        </p:txBody>
      </p:sp>
      <p:pic>
        <p:nvPicPr>
          <p:cNvPr id="17410" name="Picture 3" descr="C:\Documents and Settings\Mamka\Local Settings\Temporary Internet Files\Content.IE5\55LEUQHQ\MP900341692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1125538"/>
            <a:ext cx="2095500" cy="2936875"/>
          </a:xfrm>
        </p:spPr>
      </p:pic>
      <p:pic>
        <p:nvPicPr>
          <p:cNvPr id="17411" name="Picture 4" descr="C:\Documents and Settings\Mamka\Local Settings\Temporary Internet Files\Content.IE5\55LEUQHQ\MP90039050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00338" y="1125538"/>
            <a:ext cx="2146300" cy="30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7" descr="C:\Documents and Settings\Mamka\Local Settings\Temporary Internet Files\Content.IE5\9W6BLO3U\MP900427667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32363" y="1196975"/>
            <a:ext cx="1851025" cy="282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8" descr="C:\Documents and Settings\Mamka\Local Settings\Temporary Internet Files\Content.IE5\NOILPYLU\MP900425187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75463" y="1268413"/>
            <a:ext cx="2078037" cy="3128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11" descr="C:\Documents and Settings\Mamka\Local Settings\Temporary Internet Files\Content.IE5\55LEUQHQ\MP900313852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59338" y="4221163"/>
            <a:ext cx="1935162" cy="2427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12" descr="C:\Documents and Settings\Mamka\Local Settings\Temporary Internet Files\Content.IE5\P4TTETEE\MP900427730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0825" y="4149725"/>
            <a:ext cx="2493963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14" descr="C:\Documents and Settings\Mamka\Local Settings\Temporary Internet Files\Content.IE5\M14AE131\MP900407257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059113" y="4508500"/>
            <a:ext cx="1368425" cy="1868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16" descr="C:\Documents and Settings\Mamka\Local Settings\Temporary Internet Files\Content.IE5\3B4X6PZ1\MP900182730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380288" y="4797425"/>
            <a:ext cx="1206500" cy="180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zdroje</a:t>
            </a:r>
          </a:p>
          <a:p>
            <a:r>
              <a:rPr lang="cs-CZ" smtClean="0"/>
              <a:t>Galerie MS Klipart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latin typeface="Kristen ITC" pitchFamily="66" charset="0"/>
              </a:rPr>
              <a:t>Vytvořeno jako DUM do předmětu přírodopis na ZŠ a MŠ 17.listopadu 1325, Mladá Boleslav pro 7.ročník základní školy.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dirty="0" smtClean="0"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latin typeface="Kristen ITC" pitchFamily="66" charset="0"/>
              </a:rPr>
              <a:t>Materiál slouží k doplnění učiva o botanice.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dirty="0" smtClean="0"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latin typeface="Kristen ITC" pitchFamily="66" charset="0"/>
              </a:rPr>
              <a:t>Materiál je vhodné prezentovat pomocí  interaktivní tabule.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dirty="0" smtClean="0"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latin typeface="Kristen ITC" pitchFamily="66" charset="0"/>
              </a:rPr>
              <a:t>Materiál byl vytvořen a pilotován v II. pololetí školního </a:t>
            </a:r>
            <a:r>
              <a:rPr lang="cs-CZ" smtClean="0">
                <a:latin typeface="Kristen ITC" pitchFamily="66" charset="0"/>
              </a:rPr>
              <a:t>roku 2011/2012.</a:t>
            </a:r>
            <a:endParaRPr lang="cs-CZ" dirty="0" smtClean="0"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177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Calibri</vt:lpstr>
      <vt:lpstr>Arial</vt:lpstr>
      <vt:lpstr>Kristen ITC</vt:lpstr>
      <vt:lpstr>Wingdings</vt:lpstr>
      <vt:lpstr>Motiv sady Office</vt:lpstr>
      <vt:lpstr>Jednoděložné rostliny </vt:lpstr>
      <vt:lpstr>Snímek 2</vt:lpstr>
      <vt:lpstr>Snímek 3</vt:lpstr>
      <vt:lpstr>Snímek 4</vt:lpstr>
      <vt:lpstr>Pojmenuj tyto rostliny</vt:lpstr>
      <vt:lpstr>Citace</vt:lpstr>
      <vt:lpstr>Snímek 7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Jednoděložné rostliny test</dc:title>
  <dc:creator>Mamka</dc:creator>
  <cp:lastModifiedBy>Maminka</cp:lastModifiedBy>
  <cp:revision>7</cp:revision>
  <dcterms:created xsi:type="dcterms:W3CDTF">2012-07-03T13:57:09Z</dcterms:created>
  <dcterms:modified xsi:type="dcterms:W3CDTF">2012-12-18T13:28:47Z</dcterms:modified>
</cp:coreProperties>
</file>