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99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20" y="6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7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0AC56-CBF4-434B-8D7C-63340AB67A7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DBDAE-0226-462A-AF58-E487FAC1F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Mamka\Local Settings\Temporary Internet Files\Content.IE5\P4TTETEE\MP9004072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Vyšší rostliny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Kristen ITC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smtClean="0">
                <a:solidFill>
                  <a:schemeClr val="tx1"/>
                </a:solidFill>
                <a:latin typeface="Kristen ITC" pitchFamily="66" charset="0"/>
              </a:rPr>
              <a:t>VY_32_INOVACE_59_Růžovité</a:t>
            </a: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je tato čeleď zajímavá?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ji byliny i dřeviny.</a:t>
            </a:r>
          </a:p>
          <a:p>
            <a:r>
              <a:rPr lang="cs-CZ" dirty="0" smtClean="0"/>
              <a:t>Patří sem ovocné dřeviny.</a:t>
            </a:r>
          </a:p>
          <a:p>
            <a:r>
              <a:rPr lang="cs-CZ" dirty="0" smtClean="0"/>
              <a:t>Léčivé byliny.</a:t>
            </a:r>
          </a:p>
          <a:p>
            <a:r>
              <a:rPr lang="cs-CZ" dirty="0" smtClean="0"/>
              <a:t>Plody jsou peckovice, nažky i malvice.</a:t>
            </a:r>
          </a:p>
          <a:p>
            <a:r>
              <a:rPr lang="cs-CZ" dirty="0" smtClean="0"/>
              <a:t>Souplodí- jedná se o spojení více plodů. Souplodí nažek-jahoda.</a:t>
            </a:r>
          </a:p>
          <a:p>
            <a:r>
              <a:rPr lang="cs-CZ" dirty="0" smtClean="0"/>
              <a:t>Souplodí </a:t>
            </a:r>
            <a:r>
              <a:rPr lang="cs-CZ" dirty="0" err="1" smtClean="0"/>
              <a:t>peckoviček</a:t>
            </a:r>
            <a:r>
              <a:rPr lang="cs-CZ" dirty="0" smtClean="0"/>
              <a:t>-malina.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Dřevina- má zdřevnatělý stonek.</a:t>
            </a:r>
          </a:p>
          <a:p>
            <a:r>
              <a:rPr lang="cs-CZ" dirty="0" smtClean="0"/>
              <a:t>Bylina mají stonek dužnatý.</a:t>
            </a:r>
          </a:p>
          <a:p>
            <a:r>
              <a:rPr lang="cs-CZ" dirty="0" smtClean="0"/>
              <a:t>Bylina- řepík</a:t>
            </a:r>
          </a:p>
          <a:p>
            <a:r>
              <a:rPr lang="cs-CZ" dirty="0" smtClean="0"/>
              <a:t>Dřevina- keř- šípková růže</a:t>
            </a:r>
          </a:p>
          <a:p>
            <a:r>
              <a:rPr lang="cs-CZ" dirty="0" smtClean="0"/>
              <a:t>Dřevina- strom- hrušeň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Léčivky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Řepík lékařský- použití léčba ran, dezinfekční účinky.</a:t>
            </a:r>
          </a:p>
          <a:p>
            <a:r>
              <a:rPr lang="cs-CZ" dirty="0" smtClean="0"/>
              <a:t>Mochna husí-pomáhá od bolestí- zažívací, menstruační.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Ovocné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Jabloň-častá ovocná dřevina našich zeměpisných šířek, pětičetné květy, plod malvice.</a:t>
            </a:r>
          </a:p>
          <a:p>
            <a:r>
              <a:rPr lang="cs-CZ" dirty="0" smtClean="0"/>
              <a:t>Broskvoň-původem z </a:t>
            </a:r>
            <a:r>
              <a:rPr lang="cs-CZ" dirty="0"/>
              <a:t>Č</a:t>
            </a:r>
            <a:r>
              <a:rPr lang="cs-CZ" dirty="0" smtClean="0"/>
              <a:t>íny, je teplomilná, plod peckovice.</a:t>
            </a:r>
          </a:p>
          <a:p>
            <a:r>
              <a:rPr lang="cs-CZ" dirty="0"/>
              <a:t>V</a:t>
            </a:r>
            <a:r>
              <a:rPr lang="cs-CZ" dirty="0" smtClean="0"/>
              <a:t>inná réva-dřevina s liánovitým vzhledem, pne se a má ráda teplé jižní svahy, plod bobule.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Mamka\Local Settings\Temporary Internet Files\Content.IE5\PDQT9L7M\MP9004331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Okrasné</a:t>
            </a:r>
            <a:br>
              <a:rPr lang="cs-CZ" dirty="0" smtClean="0"/>
            </a:b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Růže- popínavé či přízemní rostliny nejrůznějších tvarů a barev.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Je pro svůj vzhled nazývána královnou květin.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Plod- šípek- významné léčivé účinky- zvyšuje imunitu, vitamín C.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Další využití má v kuchyni- omáčky, marmelády, kompoty, atd.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Jako suchý zdroj potravy zvířat v zimě, má i využití v dekoračních technikách.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Mamka\Local Settings\Temporary Internet Files\Content.IE5\55LEUQHQ\MP9003137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Zopakujme si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1.Co je souplodí?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Seskupení více plodů.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2.Jaký plod tvoří souplodí nažek?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Jahoda.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3. Jaký plod tvoří souplodí peckoviček?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Malina.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4. jaké znáš léčivé vlastnosti šípku?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Zvyšuje imunitu.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smtClean="0"/>
              <a:t>Galerie Klipart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ka\Local Settings\Temporary Internet Files\Content.IE5\M14AE131\MP9003828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66FF33"/>
                </a:solidFill>
                <a:latin typeface="Kristen ITC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rgbClr val="66FF33"/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66FF33"/>
                </a:solidFill>
                <a:latin typeface="Kristen ITC" pitchFamily="66" charset="0"/>
              </a:rPr>
              <a:t>Materiál slouží k doplnění učiva o botanice.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rgbClr val="66FF33"/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66FF33"/>
                </a:solidFill>
                <a:latin typeface="Kristen ITC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rgbClr val="66FF33"/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66FF33"/>
                </a:solidFill>
                <a:latin typeface="Kristen ITC" pitchFamily="66" charset="0"/>
              </a:rPr>
              <a:t>Materiál byl vytvořen a pilotován ve I I. pololetí školního </a:t>
            </a:r>
            <a:r>
              <a:rPr lang="cs-CZ" smtClean="0">
                <a:solidFill>
                  <a:srgbClr val="66FF33"/>
                </a:solidFill>
                <a:latin typeface="Kristen ITC" pitchFamily="66" charset="0"/>
              </a:rPr>
              <a:t>roku 2011/2012.</a:t>
            </a:r>
            <a:endParaRPr lang="cs-CZ" dirty="0" smtClean="0">
              <a:solidFill>
                <a:srgbClr val="66FF33"/>
              </a:solidFill>
              <a:latin typeface="Kristen ITC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307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Vyšší rostliny</vt:lpstr>
      <vt:lpstr>Čím je tato čeleď zajímavá?</vt:lpstr>
      <vt:lpstr>Prezentace aplikace PowerPoint</vt:lpstr>
      <vt:lpstr>Léčivky </vt:lpstr>
      <vt:lpstr>Ovocné dřeviny</vt:lpstr>
      <vt:lpstr>Okrasné  </vt:lpstr>
      <vt:lpstr>Zopakujme si 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řůžovité</dc:title>
  <dc:creator>Mamka</dc:creator>
  <cp:lastModifiedBy>Iva Hirschová</cp:lastModifiedBy>
  <cp:revision>7</cp:revision>
  <dcterms:created xsi:type="dcterms:W3CDTF">2012-07-03T10:34:20Z</dcterms:created>
  <dcterms:modified xsi:type="dcterms:W3CDTF">2012-11-23T12:29:43Z</dcterms:modified>
</cp:coreProperties>
</file>