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60" y="-7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30BC5-B118-4F54-996B-F07667A75EAE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96925A-539C-4933-95C5-FDC65DF591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CFF4C8-2DB7-42C8-A713-1BAAD0FBA244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3955CC-D73A-4046-83EA-3DC0B9D9AB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4CB6F0-27E0-4E25-80D8-183746C289E1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630A41-DA92-4AEA-9B99-6467561D9D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DC5BF2-934C-47A2-B57D-40D70922716F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A3C270-BFD3-47D8-8E42-E7BCED9950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CCC33F-D1D1-4C4B-96AF-49D6D8669A29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8243C3-B0DA-417B-948C-89318021DE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289958-63D5-405B-B6EF-75F67D9460E6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1581A4-1D22-4125-AE38-817E1A00EE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FB0372-7098-4574-B4E2-3E88351CD2DA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7F0091-556D-4B39-A08D-DB099F6386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A4D76-8C99-4888-BF9D-26B9E5ED5ECC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420832-AA2A-42F5-A6B3-379949FF6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7CEB86-2750-4B5F-B080-B645F2C2B2DC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0A51AE-6038-41C9-B7F2-0AB8A6FC4F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CFDF2-82D6-40D6-911E-F4660AF3EBEC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A74BED-38E7-4E9D-B1A5-511DFA4B07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933FB-68FE-4424-9930-506C8428742E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FDC5CF-CAD8-43D7-B965-9A6E3FD2E1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041E590-5FF5-42BD-8730-1A0738DEA002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8CBB953-D1B8-4023-8133-D3367C560B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 descr="C:\Documents and Settings\Mamka\Local Settings\Temporary Internet Files\Content.IE5\M23T12TZ\MP90043180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2895600"/>
            <a:ext cx="9132888" cy="975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Vyšší rostliny</a:t>
            </a:r>
            <a:br>
              <a:rPr lang="cs-CZ" smtClean="0">
                <a:solidFill>
                  <a:schemeClr val="bg1"/>
                </a:solidFill>
              </a:rPr>
            </a:b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638425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Autor: Mgr. Iva </a:t>
            </a:r>
            <a:r>
              <a:rPr lang="cs-CZ" dirty="0" err="1" smtClean="0">
                <a:solidFill>
                  <a:schemeClr val="bg1"/>
                </a:solidFill>
                <a:latin typeface="Kristen ITC" pitchFamily="66" charset="0"/>
              </a:rPr>
              <a:t>Hirschová</a:t>
            </a: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VY_32_INOVACE_60_Hvězdnicovité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Vytvořeno v rámci projektu „EU peníze školám“.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OP VK oblast podpory 1.4 s názvem Zlepšení podmínek pro vzdělávání na základních školách.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331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Početná skupina dvouděložných rostlin.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Květy tvoří květenství- úbor.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Květy- jazykovité – jen u smetanky lékařské.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Květy- trubkovité- jen u vratiče obecného.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Oba dva typy květů- heřmánek pravý.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Pod květenstvím najdeme zákrov- drobné zelené lístky.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Plod- nažka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bg1"/>
                </a:solidFill>
              </a:rPr>
              <a:t>M</a:t>
            </a:r>
            <a:r>
              <a:rPr lang="cs-CZ" dirty="0" smtClean="0">
                <a:solidFill>
                  <a:schemeClr val="bg1"/>
                </a:solidFill>
              </a:rPr>
              <a:t>ohou se vyskytnout i mléčnice.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Užitkové rostliny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salát-“hlávkový“- Pěstuje se pro hlávky,estetický doplněk jídel a součást studených pokrmů.</a:t>
            </a:r>
          </a:p>
          <a:p>
            <a:r>
              <a:rPr lang="cs-CZ" smtClean="0">
                <a:solidFill>
                  <a:schemeClr val="bg1"/>
                </a:solidFill>
              </a:rPr>
              <a:t>Slunečnice- významná olejnina, pěstuje se v našich zeměpisných šířkách, semena i potravou ptactva a součást bio stravy.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Okrasné rostliny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Plesnivec - protěž alpská…do povědomí se dostala také v souvislosti s císařovnou Sissi.</a:t>
            </a:r>
          </a:p>
          <a:p>
            <a:r>
              <a:rPr lang="cs-CZ" smtClean="0">
                <a:solidFill>
                  <a:schemeClr val="bg1"/>
                </a:solidFill>
              </a:rPr>
              <a:t>Kopretina- jazykovité květy- bílé, trubkovité- žluté, stonek- lodyha.</a:t>
            </a:r>
          </a:p>
          <a:p>
            <a:r>
              <a:rPr lang="cs-CZ" smtClean="0">
                <a:solidFill>
                  <a:schemeClr val="bg1"/>
                </a:solidFill>
              </a:rPr>
              <a:t>Listopadky- jsou známé především se svátkem „dušiček“.</a:t>
            </a:r>
          </a:p>
          <a:p>
            <a:r>
              <a:rPr lang="cs-CZ" smtClean="0">
                <a:solidFill>
                  <a:schemeClr val="bg1"/>
                </a:solidFill>
              </a:rPr>
              <a:t>Afrikán neboli aksamitník- nenáročná a oblíbená letnička.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Léčivky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Heřmánek- použití ve farmaceutickém průmyslu- masti, pleťová kosmetika, čaje.</a:t>
            </a:r>
          </a:p>
          <a:p>
            <a:r>
              <a:rPr lang="cs-CZ" smtClean="0">
                <a:solidFill>
                  <a:schemeClr val="bg1"/>
                </a:solidFill>
              </a:rPr>
              <a:t>Podběl- brzká jarní rostlina- využití pro dýchací problémy.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Doplň věty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Slunečnice je významnou o--------</a:t>
            </a:r>
          </a:p>
          <a:p>
            <a:r>
              <a:rPr lang="cs-CZ" smtClean="0">
                <a:solidFill>
                  <a:schemeClr val="bg1"/>
                </a:solidFill>
              </a:rPr>
              <a:t>Podběl kvete brzy z j---</a:t>
            </a:r>
          </a:p>
          <a:p>
            <a:r>
              <a:rPr lang="cs-CZ" smtClean="0">
                <a:solidFill>
                  <a:schemeClr val="bg1"/>
                </a:solidFill>
              </a:rPr>
              <a:t>Heřmánek patří do čeledi h--------</a:t>
            </a:r>
          </a:p>
          <a:p>
            <a:r>
              <a:rPr lang="cs-CZ" smtClean="0">
                <a:solidFill>
                  <a:schemeClr val="bg1"/>
                </a:solidFill>
              </a:rPr>
              <a:t>Květenství hvězdnicovitých je ú---</a:t>
            </a:r>
          </a:p>
          <a:p>
            <a:r>
              <a:rPr lang="cs-CZ" smtClean="0">
                <a:solidFill>
                  <a:schemeClr val="bg1"/>
                </a:solidFill>
              </a:rPr>
              <a:t>Květenství úbor tvoří dva druhy květů j--------- a  t---------</a:t>
            </a:r>
          </a:p>
          <a:p>
            <a:r>
              <a:rPr lang="cs-CZ" smtClean="0">
                <a:solidFill>
                  <a:schemeClr val="bg1"/>
                </a:solidFill>
              </a:rPr>
              <a:t>Smetanka lékařská má květenství tvořené pouze květy j-----------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Citace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Vlastní zdroje</a:t>
            </a:r>
          </a:p>
          <a:p>
            <a:r>
              <a:rPr lang="cs-CZ" smtClean="0">
                <a:solidFill>
                  <a:schemeClr val="bg1"/>
                </a:solidFill>
              </a:rPr>
              <a:t>Galerie MS Klipart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Vytvořeno jako DUM do předmětu přírodopis na ZŠ a MŠ 17.listopadu 1325, Mladá Boleslav pro 7.ročník základní školy.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Materiál slouží k doplnění učiva o botanice.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Materiál je vhodné prezentovat pomocí  interaktivní tabule.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Materiál byl vytvořen a pilotován v II. pololetí školního roku 2011/2012.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239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Calibri</vt:lpstr>
      <vt:lpstr>Arial</vt:lpstr>
      <vt:lpstr>Kristen ITC</vt:lpstr>
      <vt:lpstr>Wingdings</vt:lpstr>
      <vt:lpstr>Motiv sady Office</vt:lpstr>
      <vt:lpstr>Vyšší rostliny </vt:lpstr>
      <vt:lpstr>Snímek 2</vt:lpstr>
      <vt:lpstr>Užitkové rostliny</vt:lpstr>
      <vt:lpstr>Okrasné rostliny</vt:lpstr>
      <vt:lpstr>Léčivky</vt:lpstr>
      <vt:lpstr>Doplň věty</vt:lpstr>
      <vt:lpstr>Citace</vt:lpstr>
      <vt:lpstr>Snímek 8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Hvězdnicovité </dc:title>
  <dc:creator>Mamka</dc:creator>
  <cp:lastModifiedBy>Maminka</cp:lastModifiedBy>
  <cp:revision>7</cp:revision>
  <dcterms:created xsi:type="dcterms:W3CDTF">2012-07-03T14:17:13Z</dcterms:created>
  <dcterms:modified xsi:type="dcterms:W3CDTF">2012-12-18T13:31:11Z</dcterms:modified>
</cp:coreProperties>
</file>