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57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CEA14-CE77-474B-9520-D8CD6688702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53418-0F7C-45DC-A09E-F81EC92D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CEA14-CE77-474B-9520-D8CD6688702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53418-0F7C-45DC-A09E-F81EC92D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CEA14-CE77-474B-9520-D8CD6688702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53418-0F7C-45DC-A09E-F81EC92D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CEA14-CE77-474B-9520-D8CD6688702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53418-0F7C-45DC-A09E-F81EC92D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CEA14-CE77-474B-9520-D8CD6688702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53418-0F7C-45DC-A09E-F81EC92D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CEA14-CE77-474B-9520-D8CD6688702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53418-0F7C-45DC-A09E-F81EC92D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CEA14-CE77-474B-9520-D8CD6688702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53418-0F7C-45DC-A09E-F81EC92D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CEA14-CE77-474B-9520-D8CD6688702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53418-0F7C-45DC-A09E-F81EC92D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CEA14-CE77-474B-9520-D8CD6688702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53418-0F7C-45DC-A09E-F81EC92D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CEA14-CE77-474B-9520-D8CD6688702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53418-0F7C-45DC-A09E-F81EC92D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CEA14-CE77-474B-9520-D8CD6688702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53418-0F7C-45DC-A09E-F81EC92D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DCEA14-CE77-474B-9520-D8CD6688702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453418-0F7C-45DC-A09E-F81EC92D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latin typeface="Bell MT" pitchFamily="18" charset="0"/>
              </a:rPr>
              <a:t>Organická chemie</a:t>
            </a:r>
            <a:endParaRPr lang="cs-CZ" dirty="0">
              <a:latin typeface="Bell MT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855168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ell MT" pitchFamily="18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Bell MT" pitchFamily="18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Bell MT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Bell MT" pitchFamily="18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ell MT" pitchFamily="18" charset="0"/>
              </a:rPr>
              <a:t>VY_32_INOVACE_44_ropa,zemní plyn</a:t>
            </a: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Bell MT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Bell MT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Bell MT" pitchFamily="18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ell MT" pitchFamily="18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ell MT" pitchFamily="18" charset="0"/>
              </a:rPr>
              <a:t>OP VK oblast podpory 1.4 s názvem Zlepšení podmínek pro vzdělávání na základních školách.</a:t>
            </a:r>
          </a:p>
          <a:p>
            <a:endParaRPr lang="cs-CZ" dirty="0">
              <a:latin typeface="Bell MT" pitchFamily="18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ell MT" pitchFamily="18" charset="0"/>
              </a:rPr>
              <a:t>Ropa</a:t>
            </a:r>
            <a:endParaRPr lang="cs-CZ" dirty="0">
              <a:latin typeface="Bell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Bell MT" pitchFamily="18" charset="0"/>
              </a:rPr>
              <a:t>Jedná se o směs C a H tedy uhlovodíky.</a:t>
            </a:r>
          </a:p>
          <a:p>
            <a:r>
              <a:rPr lang="cs-CZ" dirty="0" smtClean="0">
                <a:latin typeface="Bell MT" pitchFamily="18" charset="0"/>
              </a:rPr>
              <a:t>Přítomny jsou i jiné prvky jako síra, dusík, atd.</a:t>
            </a:r>
          </a:p>
          <a:p>
            <a:r>
              <a:rPr lang="cs-CZ" dirty="0" smtClean="0">
                <a:latin typeface="Bell MT" pitchFamily="18" charset="0"/>
              </a:rPr>
              <a:t>Ropa se získává těžbou</a:t>
            </a:r>
          </a:p>
          <a:p>
            <a:r>
              <a:rPr lang="cs-CZ" dirty="0" smtClean="0">
                <a:latin typeface="Bell MT" pitchFamily="18" charset="0"/>
              </a:rPr>
              <a:t>Největší naleziště Saudská Arábie</a:t>
            </a:r>
          </a:p>
          <a:p>
            <a:r>
              <a:rPr lang="cs-CZ" dirty="0" smtClean="0">
                <a:latin typeface="Bell MT" pitchFamily="18" charset="0"/>
              </a:rPr>
              <a:t>ČR v okolí Hodonína</a:t>
            </a:r>
          </a:p>
          <a:p>
            <a:r>
              <a:rPr lang="cs-CZ" dirty="0" smtClean="0">
                <a:latin typeface="Bell MT" pitchFamily="18" charset="0"/>
              </a:rPr>
              <a:t>Zpracovává se frakční destilací</a:t>
            </a:r>
          </a:p>
          <a:p>
            <a:r>
              <a:rPr lang="cs-CZ" dirty="0" smtClean="0">
                <a:latin typeface="Bell MT" pitchFamily="18" charset="0"/>
              </a:rPr>
              <a:t>Destilační kolony</a:t>
            </a:r>
          </a:p>
          <a:p>
            <a:r>
              <a:rPr lang="cs-CZ" dirty="0" smtClean="0">
                <a:latin typeface="Bell MT" pitchFamily="18" charset="0"/>
              </a:rPr>
              <a:t>Oddělování uhlovodíků na základě rozdílné teploty varu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ell MT" pitchFamily="18" charset="0"/>
              </a:rPr>
              <a:t>Produkty frakční destilace</a:t>
            </a:r>
            <a:endParaRPr lang="cs-CZ" dirty="0">
              <a:latin typeface="Bell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ell MT" pitchFamily="18" charset="0"/>
              </a:rPr>
              <a:t>Benzín, petrolej, plynový olej, plynné produkty, mazut</a:t>
            </a:r>
          </a:p>
          <a:p>
            <a:r>
              <a:rPr lang="cs-CZ" dirty="0" smtClean="0">
                <a:latin typeface="Bell MT" pitchFamily="18" charset="0"/>
              </a:rPr>
              <a:t>Benzín: palivo, rozpouštědlo</a:t>
            </a:r>
          </a:p>
          <a:p>
            <a:r>
              <a:rPr lang="cs-CZ" dirty="0" smtClean="0">
                <a:latin typeface="Bell MT" pitchFamily="18" charset="0"/>
              </a:rPr>
              <a:t>Petrolej: ke svícení, rozpouštědlo</a:t>
            </a:r>
          </a:p>
          <a:p>
            <a:r>
              <a:rPr lang="cs-CZ" dirty="0" smtClean="0">
                <a:latin typeface="Bell MT" pitchFamily="18" charset="0"/>
              </a:rPr>
              <a:t>Plynový olej:užití s petrolejem jako nafta</a:t>
            </a:r>
          </a:p>
          <a:p>
            <a:r>
              <a:rPr lang="cs-CZ" dirty="0" smtClean="0">
                <a:latin typeface="Bell MT" pitchFamily="18" charset="0"/>
              </a:rPr>
              <a:t>Mazut: topení</a:t>
            </a:r>
            <a:endParaRPr lang="cs-CZ" dirty="0">
              <a:latin typeface="Bell MT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ell MT" pitchFamily="18" charset="0"/>
              </a:rPr>
              <a:t>Mazut</a:t>
            </a:r>
            <a:endParaRPr lang="cs-CZ" dirty="0">
              <a:latin typeface="Bell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ell MT" pitchFamily="18" charset="0"/>
              </a:rPr>
              <a:t>Produkty: asfalt, minerální oleje</a:t>
            </a:r>
          </a:p>
          <a:p>
            <a:r>
              <a:rPr lang="cs-CZ" dirty="0" smtClean="0">
                <a:latin typeface="Bell MT" pitchFamily="18" charset="0"/>
              </a:rPr>
              <a:t>Asfalt:izolace, povrch vozovek</a:t>
            </a:r>
          </a:p>
          <a:p>
            <a:r>
              <a:rPr lang="cs-CZ" dirty="0" smtClean="0">
                <a:latin typeface="Bell MT" pitchFamily="18" charset="0"/>
              </a:rPr>
              <a:t>Minerální oleje: ochrana kovů před korozí, mazadla</a:t>
            </a:r>
            <a:endParaRPr lang="cs-CZ" dirty="0">
              <a:latin typeface="Bell MT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ell MT" pitchFamily="18" charset="0"/>
              </a:rPr>
              <a:t>Zemní plyn</a:t>
            </a:r>
            <a:endParaRPr lang="cs-CZ" dirty="0">
              <a:latin typeface="Bell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ell MT" pitchFamily="18" charset="0"/>
              </a:rPr>
              <a:t>Obsahuje uhlovodíky</a:t>
            </a:r>
          </a:p>
          <a:p>
            <a:r>
              <a:rPr lang="cs-CZ" dirty="0">
                <a:latin typeface="Bell MT" pitchFamily="18" charset="0"/>
              </a:rPr>
              <a:t> </a:t>
            </a:r>
            <a:r>
              <a:rPr lang="cs-CZ" dirty="0" smtClean="0">
                <a:latin typeface="Bell MT" pitchFamily="18" charset="0"/>
              </a:rPr>
              <a:t>získává se těžbou</a:t>
            </a:r>
          </a:p>
          <a:p>
            <a:r>
              <a:rPr lang="cs-CZ" dirty="0">
                <a:latin typeface="Bell MT" pitchFamily="18" charset="0"/>
              </a:rPr>
              <a:t> </a:t>
            </a:r>
            <a:r>
              <a:rPr lang="cs-CZ" dirty="0" smtClean="0">
                <a:latin typeface="Bell MT" pitchFamily="18" charset="0"/>
              </a:rPr>
              <a:t>doprava plynovod</a:t>
            </a:r>
          </a:p>
          <a:p>
            <a:r>
              <a:rPr lang="cs-CZ" dirty="0">
                <a:latin typeface="Bell MT" pitchFamily="18" charset="0"/>
              </a:rPr>
              <a:t> </a:t>
            </a:r>
            <a:r>
              <a:rPr lang="cs-CZ" dirty="0" smtClean="0">
                <a:latin typeface="Bell MT" pitchFamily="18" charset="0"/>
              </a:rPr>
              <a:t>ČR dotace z Ruska</a:t>
            </a:r>
          </a:p>
          <a:p>
            <a:r>
              <a:rPr lang="cs-CZ" dirty="0" smtClean="0">
                <a:latin typeface="Bell MT" pitchFamily="18" charset="0"/>
              </a:rPr>
              <a:t>Metan-90% zemního plynu</a:t>
            </a:r>
          </a:p>
          <a:p>
            <a:r>
              <a:rPr lang="cs-CZ" dirty="0" smtClean="0">
                <a:latin typeface="Bell MT" pitchFamily="18" charset="0"/>
              </a:rPr>
              <a:t>Využití: palivo, výroba vodíku</a:t>
            </a:r>
          </a:p>
          <a:p>
            <a:endParaRPr lang="cs-CZ" dirty="0">
              <a:latin typeface="Bell MT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Bell MT" pitchFamily="18" charset="0"/>
              </a:rPr>
              <a:t>Vytvořeno jako DUM do předmětu chemie na ZŠ a MŠ 17.listopadu 1325, Mladá Boleslav </a:t>
            </a:r>
            <a:r>
              <a:rPr lang="cs-CZ" smtClean="0">
                <a:latin typeface="Bell MT" pitchFamily="18" charset="0"/>
              </a:rPr>
              <a:t>pro </a:t>
            </a:r>
            <a:r>
              <a:rPr lang="cs-CZ" smtClean="0">
                <a:latin typeface="Bell MT" pitchFamily="18" charset="0"/>
              </a:rPr>
              <a:t>9.ročník </a:t>
            </a:r>
            <a:r>
              <a:rPr lang="cs-CZ" dirty="0" smtClean="0">
                <a:latin typeface="Bell MT" pitchFamily="18" charset="0"/>
              </a:rPr>
              <a:t>základní školy.</a:t>
            </a:r>
          </a:p>
          <a:p>
            <a:endParaRPr lang="cs-CZ" dirty="0" smtClean="0">
              <a:latin typeface="Bell MT" pitchFamily="18" charset="0"/>
            </a:endParaRPr>
          </a:p>
          <a:p>
            <a:r>
              <a:rPr lang="cs-CZ" dirty="0" smtClean="0">
                <a:latin typeface="Bell MT" pitchFamily="18" charset="0"/>
              </a:rPr>
              <a:t>Materiál slouží k doplnění učiva o chemii.</a:t>
            </a:r>
          </a:p>
          <a:p>
            <a:endParaRPr lang="cs-CZ" dirty="0" smtClean="0">
              <a:latin typeface="Bell MT" pitchFamily="18" charset="0"/>
            </a:endParaRPr>
          </a:p>
          <a:p>
            <a:r>
              <a:rPr lang="cs-CZ" dirty="0" smtClean="0">
                <a:latin typeface="Bell MT" pitchFamily="18" charset="0"/>
              </a:rPr>
              <a:t>Materiál je vhodné prezentovat pomocí  interaktivní tabule.</a:t>
            </a:r>
          </a:p>
          <a:p>
            <a:endParaRPr lang="cs-CZ" dirty="0" smtClean="0">
              <a:latin typeface="Bell MT" pitchFamily="18" charset="0"/>
            </a:endParaRPr>
          </a:p>
          <a:p>
            <a:r>
              <a:rPr lang="cs-CZ" dirty="0" smtClean="0">
                <a:latin typeface="Bell MT" pitchFamily="18" charset="0"/>
              </a:rPr>
              <a:t>Materiál byl vytvořen a pilotován v </a:t>
            </a:r>
            <a:r>
              <a:rPr lang="cs-CZ" dirty="0" smtClean="0">
                <a:latin typeface="Bell MT" pitchFamily="18" charset="0"/>
              </a:rPr>
              <a:t>I</a:t>
            </a:r>
            <a:r>
              <a:rPr lang="cs-CZ" dirty="0" smtClean="0">
                <a:latin typeface="Bell MT" pitchFamily="18" charset="0"/>
              </a:rPr>
              <a:t>. pololetí školního roku </a:t>
            </a:r>
            <a:r>
              <a:rPr lang="cs-CZ" dirty="0" smtClean="0">
                <a:latin typeface="Bell MT" pitchFamily="18" charset="0"/>
              </a:rPr>
              <a:t>2011/2012.</a:t>
            </a:r>
            <a:endParaRPr lang="cs-CZ" dirty="0" smtClean="0">
              <a:latin typeface="Bell MT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ell MT" pitchFamily="18" charset="0"/>
              </a:rPr>
              <a:t>Citace</a:t>
            </a:r>
            <a:endParaRPr lang="cs-CZ" dirty="0">
              <a:latin typeface="Bell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ell MT" pitchFamily="18" charset="0"/>
              </a:rPr>
              <a:t>Vlastní zdroje</a:t>
            </a:r>
            <a:endParaRPr lang="cs-CZ" dirty="0">
              <a:latin typeface="Bell MT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214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Organická chemie</vt:lpstr>
      <vt:lpstr>Ropa</vt:lpstr>
      <vt:lpstr>Produkty frakční destilace</vt:lpstr>
      <vt:lpstr>Mazut</vt:lpstr>
      <vt:lpstr>Zemní plyn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Ropa a zemní plyn </dc:title>
  <dc:creator>Mamka</dc:creator>
  <cp:lastModifiedBy>Iva Hirschová</cp:lastModifiedBy>
  <cp:revision>4</cp:revision>
  <dcterms:created xsi:type="dcterms:W3CDTF">2012-07-24T13:02:17Z</dcterms:created>
  <dcterms:modified xsi:type="dcterms:W3CDTF">2012-11-21T14:07:48Z</dcterms:modified>
</cp:coreProperties>
</file>