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564" y="15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831DF-FDB2-44B1-9340-56CCDB216024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20090-F58C-4984-9117-7421C0211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Cooper Black" pitchFamily="18" charset="0"/>
              </a:rPr>
              <a:t>Organická chemie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oper Black" pitchFamily="18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Cooper Black" pitchFamily="18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  <a:latin typeface="Cooper Black" pitchFamily="18" charset="0"/>
              </a:rPr>
              <a:t>VY_32_INOVACE_45_radioaktivita</a:t>
            </a:r>
            <a:endParaRPr lang="cs-CZ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ooper Black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oper Black" pitchFamily="18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oper Black" pitchFamily="18" charset="0"/>
              </a:rPr>
              <a:t>OP VK oblast podpory 1.4 s názvem Zlepšení podmínek pro vzdělávání na základních školách.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oper Black" pitchFamily="18" charset="0"/>
              </a:rPr>
              <a:t>Co je radioaktivita? 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Samovolný rozpad jader za  vzniku záření.</a:t>
            </a:r>
          </a:p>
          <a:p>
            <a:r>
              <a:rPr lang="cs-CZ" dirty="0" smtClean="0">
                <a:latin typeface="Cooper Black" pitchFamily="18" charset="0"/>
              </a:rPr>
              <a:t>Jaderné záření</a:t>
            </a:r>
          </a:p>
          <a:p>
            <a:r>
              <a:rPr lang="cs-CZ" dirty="0" smtClean="0">
                <a:latin typeface="Cooper Black" pitchFamily="18" charset="0"/>
              </a:rPr>
              <a:t>Záření alfa, beta , gama</a:t>
            </a:r>
          </a:p>
          <a:p>
            <a:r>
              <a:rPr lang="cs-CZ" dirty="0" smtClean="0">
                <a:latin typeface="Cooper Black" pitchFamily="18" charset="0"/>
              </a:rPr>
              <a:t>Alfa: proud jader Helia</a:t>
            </a:r>
          </a:p>
          <a:p>
            <a:r>
              <a:rPr lang="cs-CZ" dirty="0" smtClean="0">
                <a:latin typeface="Cooper Black" pitchFamily="18" charset="0"/>
              </a:rPr>
              <a:t>Beta: proud elektronů</a:t>
            </a:r>
          </a:p>
          <a:p>
            <a:r>
              <a:rPr lang="cs-CZ" dirty="0" smtClean="0">
                <a:latin typeface="Cooper Black" pitchFamily="18" charset="0"/>
              </a:rPr>
              <a:t>Gama: elektromagnetické vlnění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Izotop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ooper Black" pitchFamily="18" charset="0"/>
              </a:rPr>
              <a:t>Atom téhož prvku se stejným počtem protonů, ale rozdílným počtem neutronů.</a:t>
            </a:r>
          </a:p>
          <a:p>
            <a:r>
              <a:rPr lang="cs-CZ" dirty="0" smtClean="0">
                <a:latin typeface="Cooper Black" pitchFamily="18" charset="0"/>
              </a:rPr>
              <a:t>Radioaktivní izotop:izotop, jehož jádra se samovolně mění.</a:t>
            </a:r>
          </a:p>
          <a:p>
            <a:r>
              <a:rPr lang="cs-CZ" dirty="0" smtClean="0">
                <a:latin typeface="Cooper Black" pitchFamily="18" charset="0"/>
              </a:rPr>
              <a:t>V přírodě se radioaktivních izotopů vyskytuje asi 50.</a:t>
            </a:r>
          </a:p>
          <a:p>
            <a:r>
              <a:rPr lang="cs-CZ" dirty="0" smtClean="0">
                <a:latin typeface="Cooper Black" pitchFamily="18" charset="0"/>
              </a:rPr>
              <a:t>Jaderná elektrárna: zdroj energie jsou štěpící atomy. Uran dává mnohem více energie.</a:t>
            </a:r>
          </a:p>
          <a:p>
            <a:r>
              <a:rPr lang="cs-CZ" dirty="0" smtClean="0">
                <a:latin typeface="Cooper Black" pitchFamily="18" charset="0"/>
              </a:rPr>
              <a:t>ČR: Dukovany, Temelín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ooper Black" pitchFamily="18" charset="0"/>
              </a:rPr>
              <a:t>Vytvořeno jako DUM do předmětu chemie na ZŠ a MŠ 17.listopadu 1325, Mladá Boleslav pro 9.ročník základní školy.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slouží k doplnění učiva o chemii.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je vhodné prezentovat pomocí  interaktivní tabule.</a:t>
            </a:r>
          </a:p>
          <a:p>
            <a:endParaRPr lang="cs-CZ" dirty="0" smtClean="0">
              <a:latin typeface="Cooper Black" pitchFamily="18" charset="0"/>
            </a:endParaRPr>
          </a:p>
          <a:p>
            <a:r>
              <a:rPr lang="cs-CZ" dirty="0" smtClean="0">
                <a:latin typeface="Cooper Black" pitchFamily="18" charset="0"/>
              </a:rPr>
              <a:t>Materiál byl vytvořen a pilotován v </a:t>
            </a:r>
            <a:r>
              <a:rPr lang="cs-CZ" dirty="0" smtClean="0">
                <a:latin typeface="Cooper Black" pitchFamily="18" charset="0"/>
              </a:rPr>
              <a:t>I</a:t>
            </a:r>
            <a:r>
              <a:rPr lang="cs-CZ" dirty="0" smtClean="0">
                <a:latin typeface="Cooper Black" pitchFamily="18" charset="0"/>
              </a:rPr>
              <a:t>. pololetí školního </a:t>
            </a:r>
            <a:r>
              <a:rPr lang="cs-CZ" smtClean="0">
                <a:latin typeface="Cooper Black" pitchFamily="18" charset="0"/>
              </a:rPr>
              <a:t>roku </a:t>
            </a:r>
            <a:r>
              <a:rPr lang="cs-CZ" smtClean="0">
                <a:latin typeface="Cooper Black" pitchFamily="18" charset="0"/>
              </a:rPr>
              <a:t>2011/2012.</a:t>
            </a:r>
            <a:endParaRPr lang="cs-CZ" dirty="0" smtClean="0">
              <a:latin typeface="Cooper Black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Citace</a:t>
            </a:r>
            <a:endParaRPr lang="cs-CZ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oper Black" pitchFamily="18" charset="0"/>
              </a:rPr>
              <a:t>Vlastní zdroje</a:t>
            </a:r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169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Organická chemie</vt:lpstr>
      <vt:lpstr>Co je radioaktivita? </vt:lpstr>
      <vt:lpstr>Izotop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radioaktivita</dc:title>
  <dc:creator>Mamka</dc:creator>
  <cp:lastModifiedBy>Iva Hirschová</cp:lastModifiedBy>
  <cp:revision>5</cp:revision>
  <dcterms:created xsi:type="dcterms:W3CDTF">2012-07-24T18:30:12Z</dcterms:created>
  <dcterms:modified xsi:type="dcterms:W3CDTF">2012-11-21T14:09:01Z</dcterms:modified>
</cp:coreProperties>
</file>