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564" y="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4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7A992-49BA-4DE5-826E-547388195ECE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F5BE4-C613-4F17-930F-2C61D774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latin typeface="Bauhaus 93" pitchFamily="82" charset="0"/>
              </a:rPr>
              <a:t>Organická chemie</a:t>
            </a:r>
            <a:endParaRPr lang="cs-CZ" dirty="0">
              <a:latin typeface="Bauhaus 93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855168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Bauhaus 93" pitchFamily="82" charset="0"/>
              </a:rPr>
              <a:t>Autor: Mgr. Iva </a:t>
            </a:r>
            <a:r>
              <a:rPr lang="cs-CZ" dirty="0" err="1" smtClean="0">
                <a:solidFill>
                  <a:schemeClr val="tx1"/>
                </a:solidFill>
                <a:latin typeface="Bauhaus 93" pitchFamily="82" charset="0"/>
              </a:rPr>
              <a:t>Hirschová</a:t>
            </a: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r>
              <a:rPr lang="cs-CZ" smtClean="0">
                <a:solidFill>
                  <a:schemeClr val="tx1"/>
                </a:solidFill>
                <a:latin typeface="Bauhaus 93" pitchFamily="82" charset="0"/>
              </a:rPr>
              <a:t>VY_32_INOVACE_46_</a:t>
            </a:r>
            <a:r>
              <a:rPr lang="cs-CZ" dirty="0" err="1" smtClean="0">
                <a:solidFill>
                  <a:schemeClr val="tx1"/>
                </a:solidFill>
                <a:latin typeface="Bauhaus 93" pitchFamily="82" charset="0"/>
              </a:rPr>
              <a:t>M</a:t>
            </a:r>
            <a:r>
              <a:rPr lang="cs-CZ" dirty="0" smtClean="0">
                <a:solidFill>
                  <a:schemeClr val="tx1"/>
                </a:solidFill>
                <a:latin typeface="Bauhaus 93" pitchFamily="82" charset="0"/>
              </a:rPr>
              <a:t>.</a:t>
            </a:r>
            <a:r>
              <a:rPr lang="cs-CZ" dirty="0" err="1" smtClean="0">
                <a:solidFill>
                  <a:schemeClr val="tx1"/>
                </a:solidFill>
                <a:latin typeface="Bauhaus 93" pitchFamily="82" charset="0"/>
              </a:rPr>
              <a:t>C.Sklodowska</a:t>
            </a: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Bauhaus 93" pitchFamily="82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Bauhaus 93" pitchFamily="82" charset="0"/>
              </a:rPr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Bauhaus 93" pitchFamily="82" charset="0"/>
              </a:rPr>
              <a:t>Žila na přelomu 19. a 20. století. Původem polka žila a studovala ve francii, konkrétně na pařížské </a:t>
            </a:r>
            <a:r>
              <a:rPr lang="cs-CZ" dirty="0" err="1" smtClean="0">
                <a:latin typeface="Bauhaus 93" pitchFamily="82" charset="0"/>
              </a:rPr>
              <a:t>Sorboně</a:t>
            </a:r>
            <a:r>
              <a:rPr lang="cs-CZ" dirty="0" smtClean="0">
                <a:latin typeface="Bauhaus 93" pitchFamily="82" charset="0"/>
              </a:rPr>
              <a:t>.</a:t>
            </a:r>
          </a:p>
          <a:p>
            <a:r>
              <a:rPr lang="cs-CZ" dirty="0" smtClean="0">
                <a:latin typeface="Bauhaus 93" pitchFamily="82" charset="0"/>
              </a:rPr>
              <a:t>Zde jako první žena složila přijímací zkoušky.</a:t>
            </a:r>
          </a:p>
          <a:p>
            <a:r>
              <a:rPr lang="cs-CZ" dirty="0">
                <a:latin typeface="Bauhaus 93" pitchFamily="82" charset="0"/>
              </a:rPr>
              <a:t> </a:t>
            </a:r>
            <a:r>
              <a:rPr lang="cs-CZ" dirty="0" smtClean="0">
                <a:latin typeface="Bauhaus 93" pitchFamily="82" charset="0"/>
              </a:rPr>
              <a:t>významné objevy v oblasti fyziky a chemie.</a:t>
            </a:r>
          </a:p>
          <a:p>
            <a:r>
              <a:rPr lang="cs-CZ" dirty="0" smtClean="0">
                <a:latin typeface="Bauhaus 93" pitchFamily="82" charset="0"/>
              </a:rPr>
              <a:t>Vytvořila teorii radioaktivity</a:t>
            </a:r>
          </a:p>
          <a:p>
            <a:r>
              <a:rPr lang="cs-CZ" dirty="0" smtClean="0">
                <a:latin typeface="Bauhaus 93" pitchFamily="82" charset="0"/>
              </a:rPr>
              <a:t>Objevila radium a polonium</a:t>
            </a:r>
          </a:p>
          <a:p>
            <a:r>
              <a:rPr lang="cs-CZ" dirty="0" smtClean="0">
                <a:latin typeface="Bauhaus 93" pitchFamily="82" charset="0"/>
              </a:rPr>
              <a:t>Odhalila způsob dělení radioaktivních izotopů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Bauhaus 93" pitchFamily="82" charset="0"/>
              </a:rPr>
              <a:t>1895 se provdala za pařížského vědce </a:t>
            </a:r>
            <a:r>
              <a:rPr lang="cs-CZ" dirty="0" err="1" smtClean="0">
                <a:latin typeface="Bauhaus 93" pitchFamily="82" charset="0"/>
              </a:rPr>
              <a:t>Pierra</a:t>
            </a:r>
            <a:r>
              <a:rPr lang="cs-CZ" dirty="0" smtClean="0">
                <a:latin typeface="Bauhaus 93" pitchFamily="82" charset="0"/>
              </a:rPr>
              <a:t> Curie</a:t>
            </a:r>
          </a:p>
          <a:p>
            <a:r>
              <a:rPr lang="cs-CZ" dirty="0" smtClean="0">
                <a:latin typeface="Bauhaus 93" pitchFamily="82" charset="0"/>
              </a:rPr>
              <a:t>1897 dcera </a:t>
            </a:r>
            <a:r>
              <a:rPr lang="cs-CZ" dirty="0" err="1" smtClean="0">
                <a:latin typeface="Bauhaus 93" pitchFamily="82" charset="0"/>
              </a:rPr>
              <a:t>Irene</a:t>
            </a:r>
            <a:r>
              <a:rPr lang="cs-CZ" dirty="0" smtClean="0">
                <a:latin typeface="Bauhaus 93" pitchFamily="82" charset="0"/>
              </a:rPr>
              <a:t>- nositelka Nobelovy ceny</a:t>
            </a:r>
          </a:p>
          <a:p>
            <a:r>
              <a:rPr lang="cs-CZ" dirty="0" smtClean="0">
                <a:latin typeface="Bauhaus 93" pitchFamily="82" charset="0"/>
              </a:rPr>
              <a:t>1903 Marie Curie </a:t>
            </a:r>
            <a:r>
              <a:rPr lang="cs-CZ" dirty="0" err="1" smtClean="0">
                <a:latin typeface="Bauhaus 93" pitchFamily="82" charset="0"/>
              </a:rPr>
              <a:t>Sklodowska</a:t>
            </a:r>
            <a:r>
              <a:rPr lang="cs-CZ" dirty="0" smtClean="0">
                <a:latin typeface="Bauhaus 93" pitchFamily="82" charset="0"/>
              </a:rPr>
              <a:t> získala jako první žena Nobelovu cenu za fyziku.</a:t>
            </a:r>
          </a:p>
          <a:p>
            <a:r>
              <a:rPr lang="cs-CZ" dirty="0" smtClean="0">
                <a:latin typeface="Bauhaus 93" pitchFamily="82" charset="0"/>
              </a:rPr>
              <a:t>1906 </a:t>
            </a:r>
            <a:r>
              <a:rPr lang="cs-CZ" dirty="0" err="1" smtClean="0">
                <a:latin typeface="Bauhaus 93" pitchFamily="82" charset="0"/>
              </a:rPr>
              <a:t>Pierre</a:t>
            </a:r>
            <a:r>
              <a:rPr lang="cs-CZ" dirty="0" smtClean="0">
                <a:latin typeface="Bauhaus 93" pitchFamily="82" charset="0"/>
              </a:rPr>
              <a:t> Curie – umírá pod koly vozu.</a:t>
            </a:r>
          </a:p>
          <a:p>
            <a:r>
              <a:rPr lang="cs-CZ" dirty="0" smtClean="0">
                <a:latin typeface="Bauhaus 93" pitchFamily="82" charset="0"/>
              </a:rPr>
              <a:t>Po smrti manžela se stala první profesorkou na </a:t>
            </a:r>
            <a:r>
              <a:rPr lang="cs-CZ" dirty="0" err="1" smtClean="0">
                <a:latin typeface="Bauhaus 93" pitchFamily="82" charset="0"/>
              </a:rPr>
              <a:t>Sorboně</a:t>
            </a:r>
            <a:r>
              <a:rPr lang="cs-CZ" dirty="0" smtClean="0">
                <a:latin typeface="Bauhaus 93" pitchFamily="82" charset="0"/>
              </a:rPr>
              <a:t> a vedla katedru.</a:t>
            </a:r>
          </a:p>
          <a:p>
            <a:r>
              <a:rPr lang="cs-CZ" dirty="0" smtClean="0">
                <a:latin typeface="Bauhaus 93" pitchFamily="82" charset="0"/>
              </a:rPr>
              <a:t>Manželé pracovali na zisku Radia z rud.</a:t>
            </a:r>
          </a:p>
          <a:p>
            <a:r>
              <a:rPr lang="cs-CZ" dirty="0" smtClean="0">
                <a:latin typeface="Bauhaus 93" pitchFamily="82" charset="0"/>
              </a:rPr>
              <a:t>1911 získává druhou </a:t>
            </a:r>
            <a:r>
              <a:rPr lang="cs-CZ" dirty="0">
                <a:latin typeface="Bauhaus 93" pitchFamily="82" charset="0"/>
              </a:rPr>
              <a:t>N</a:t>
            </a:r>
            <a:r>
              <a:rPr lang="cs-CZ" dirty="0" smtClean="0">
                <a:latin typeface="Bauhaus 93" pitchFamily="82" charset="0"/>
              </a:rPr>
              <a:t>obelovu cenu- chemie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Bauhaus 93" pitchFamily="82" charset="0"/>
              </a:rPr>
              <a:t>1914 založen ústav „ pro Radium“ a zde došla své Nobelovy ceny za umělou radioaktivitu i její dcera </a:t>
            </a:r>
            <a:r>
              <a:rPr lang="cs-CZ" dirty="0" err="1" smtClean="0">
                <a:latin typeface="Bauhaus 93" pitchFamily="82" charset="0"/>
              </a:rPr>
              <a:t>Irene</a:t>
            </a:r>
            <a:r>
              <a:rPr lang="cs-CZ" dirty="0" smtClean="0">
                <a:latin typeface="Bauhaus 93" pitchFamily="82" charset="0"/>
              </a:rPr>
              <a:t>.</a:t>
            </a:r>
          </a:p>
          <a:p>
            <a:r>
              <a:rPr lang="cs-CZ" dirty="0" smtClean="0">
                <a:latin typeface="Bauhaus 93" pitchFamily="82" charset="0"/>
              </a:rPr>
              <a:t>Navštívila Čechy, Ameriku v dobách své slávy.</a:t>
            </a:r>
          </a:p>
          <a:p>
            <a:r>
              <a:rPr lang="cs-CZ" dirty="0" smtClean="0">
                <a:latin typeface="Bauhaus 93" pitchFamily="82" charset="0"/>
              </a:rPr>
              <a:t>1934 umírá na leukémii ve Francii.</a:t>
            </a:r>
          </a:p>
          <a:p>
            <a:r>
              <a:rPr lang="cs-CZ" dirty="0" smtClean="0">
                <a:latin typeface="Bauhaus 93" pitchFamily="82" charset="0"/>
              </a:rPr>
              <a:t>1995- její ostatky umístěny v pařížském Pantheonu</a:t>
            </a:r>
            <a:endParaRPr lang="cs-CZ" dirty="0">
              <a:latin typeface="Bauhaus 93" pitchFamily="8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Bauhaus 93" pitchFamily="82" charset="0"/>
              </a:rPr>
              <a:t>Vytvořeno jako DUM do předmětu chemie na ZŠ a MŠ 17.listopadu 1325, Mladá Boleslav pro 9.ročník základní školy.</a:t>
            </a:r>
          </a:p>
          <a:p>
            <a:endParaRPr lang="cs-CZ" dirty="0" smtClean="0">
              <a:latin typeface="Bauhaus 93" pitchFamily="82" charset="0"/>
            </a:endParaRPr>
          </a:p>
          <a:p>
            <a:r>
              <a:rPr lang="cs-CZ" dirty="0" smtClean="0">
                <a:latin typeface="Bauhaus 93" pitchFamily="82" charset="0"/>
              </a:rPr>
              <a:t>Materiál slouží k doplnění učiva o chemii.</a:t>
            </a:r>
          </a:p>
          <a:p>
            <a:endParaRPr lang="cs-CZ" dirty="0" smtClean="0">
              <a:latin typeface="Bauhaus 93" pitchFamily="82" charset="0"/>
            </a:endParaRPr>
          </a:p>
          <a:p>
            <a:r>
              <a:rPr lang="cs-CZ" dirty="0" smtClean="0">
                <a:latin typeface="Bauhaus 93" pitchFamily="82" charset="0"/>
              </a:rPr>
              <a:t>Materiál je vhodné prezentovat pomocí  interaktivní tabule.</a:t>
            </a:r>
          </a:p>
          <a:p>
            <a:endParaRPr lang="cs-CZ" dirty="0" smtClean="0">
              <a:latin typeface="Bauhaus 93" pitchFamily="82" charset="0"/>
            </a:endParaRPr>
          </a:p>
          <a:p>
            <a:r>
              <a:rPr lang="cs-CZ" dirty="0" smtClean="0">
                <a:latin typeface="Bauhaus 93" pitchFamily="82" charset="0"/>
              </a:rPr>
              <a:t>Materiál byl vytvořen a pilotován v </a:t>
            </a:r>
            <a:r>
              <a:rPr lang="cs-CZ" dirty="0" smtClean="0">
                <a:latin typeface="Bauhaus 93" pitchFamily="82" charset="0"/>
              </a:rPr>
              <a:t>I</a:t>
            </a:r>
            <a:r>
              <a:rPr lang="cs-CZ" dirty="0" smtClean="0">
                <a:latin typeface="Bauhaus 93" pitchFamily="82" charset="0"/>
              </a:rPr>
              <a:t>. pololetí školního </a:t>
            </a:r>
            <a:r>
              <a:rPr lang="cs-CZ" smtClean="0">
                <a:latin typeface="Bauhaus 93" pitchFamily="82" charset="0"/>
              </a:rPr>
              <a:t>roku </a:t>
            </a:r>
            <a:r>
              <a:rPr lang="cs-CZ" smtClean="0">
                <a:latin typeface="Bauhaus 93" pitchFamily="82" charset="0"/>
              </a:rPr>
              <a:t>2011/2012.</a:t>
            </a:r>
            <a:endParaRPr lang="cs-CZ" dirty="0" smtClean="0">
              <a:latin typeface="Bauhaus 93" pitchFamily="82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Bauhaus 93" pitchFamily="82" charset="0"/>
              </a:rPr>
              <a:t>Citace</a:t>
            </a:r>
            <a:endParaRPr lang="cs-CZ" dirty="0">
              <a:latin typeface="Bauhaus 93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Bauhaus 93" pitchFamily="82" charset="0"/>
              </a:rPr>
              <a:t>Vlastní zdroje</a:t>
            </a:r>
            <a:endParaRPr lang="cs-CZ" dirty="0">
              <a:latin typeface="Bauhaus 93" pitchFamily="8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244</Words>
  <Application>Microsoft Office PowerPoint</Application>
  <PresentationFormat>Předvádění na obrazovce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Organická chemie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Lucka a Lenka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Marie Curie Sklodowska</dc:title>
  <dc:creator>Mamka</dc:creator>
  <cp:lastModifiedBy>Iva Hirschová</cp:lastModifiedBy>
  <cp:revision>5</cp:revision>
  <dcterms:created xsi:type="dcterms:W3CDTF">2012-07-24T18:41:28Z</dcterms:created>
  <dcterms:modified xsi:type="dcterms:W3CDTF">2012-11-21T14:10:02Z</dcterms:modified>
</cp:coreProperties>
</file>