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564" y="7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AD1351-10BF-43AD-98A0-F272B62C51D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1D1C5-3672-401E-B084-720FA4451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Organická chemie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Arial Black" pitchFamily="34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Arial Black" pitchFamily="34" charset="0"/>
              </a:rPr>
              <a:t>VY_32_INOVACE_47_základy organické chemie</a:t>
            </a:r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Chemie sloučenin uhlíku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 Black" pitchFamily="34" charset="0"/>
              </a:rPr>
              <a:t>Proč? </a:t>
            </a:r>
          </a:p>
          <a:p>
            <a:r>
              <a:rPr lang="cs-CZ" dirty="0" smtClean="0">
                <a:latin typeface="Arial Black" pitchFamily="34" charset="0"/>
              </a:rPr>
              <a:t>Vědci prokázali , že základem sloučenin rostlinného a živočišného původu je hlavně C a H.</a:t>
            </a:r>
          </a:p>
          <a:p>
            <a:r>
              <a:rPr lang="cs-CZ" dirty="0" smtClean="0">
                <a:latin typeface="Arial Black" pitchFamily="34" charset="0"/>
              </a:rPr>
              <a:t>Zdroj organických látek:</a:t>
            </a:r>
          </a:p>
          <a:p>
            <a:r>
              <a:rPr lang="cs-CZ" dirty="0" smtClean="0">
                <a:latin typeface="Arial Black" pitchFamily="34" charset="0"/>
              </a:rPr>
              <a:t>Přírodní zdroje-organismy, ropa, uhlí</a:t>
            </a:r>
          </a:p>
          <a:p>
            <a:r>
              <a:rPr lang="cs-CZ" dirty="0" smtClean="0">
                <a:latin typeface="Arial Black" pitchFamily="34" charset="0"/>
              </a:rPr>
              <a:t>Anorganická chemie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Pravidla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Uhlík C je čtyřvazný</a:t>
            </a:r>
          </a:p>
          <a:p>
            <a:r>
              <a:rPr lang="cs-CZ" dirty="0" smtClean="0">
                <a:latin typeface="Arial Black" pitchFamily="34" charset="0"/>
              </a:rPr>
              <a:t>Vazby mezi jednotlivými atomy jsou jednoduché nebo násobné dvojné, trojné.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atomy uhlíku C se mohou vyskytovat v rovině- lineární- rozvětvené, nerozvětvené</a:t>
            </a:r>
          </a:p>
          <a:p>
            <a:r>
              <a:rPr lang="cs-CZ" dirty="0" smtClean="0">
                <a:latin typeface="Arial Black" pitchFamily="34" charset="0"/>
              </a:rPr>
              <a:t>Nebo tvoří cykly- uzavřené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Uhlovodíky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Uhlovodíky- sloučeniny C a H</a:t>
            </a:r>
          </a:p>
          <a:p>
            <a:pPr>
              <a:buNone/>
            </a:pPr>
            <a:r>
              <a:rPr lang="cs-CZ" dirty="0" err="1" smtClean="0">
                <a:latin typeface="Arial Black" pitchFamily="34" charset="0"/>
              </a:rPr>
              <a:t>Alkany</a:t>
            </a:r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cykloalkany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Alkeny</a:t>
            </a:r>
          </a:p>
          <a:p>
            <a:pPr>
              <a:buNone/>
            </a:pPr>
            <a:r>
              <a:rPr lang="cs-CZ" dirty="0">
                <a:latin typeface="Arial Black" pitchFamily="34" charset="0"/>
              </a:rPr>
              <a:t>A</a:t>
            </a:r>
            <a:r>
              <a:rPr lang="cs-CZ" dirty="0" smtClean="0">
                <a:latin typeface="Arial Black" pitchFamily="34" charset="0"/>
              </a:rPr>
              <a:t>lkiny</a:t>
            </a:r>
          </a:p>
          <a:p>
            <a:pPr>
              <a:buNone/>
            </a:pPr>
            <a:r>
              <a:rPr lang="cs-CZ" dirty="0" err="1" smtClean="0">
                <a:latin typeface="Arial Black" pitchFamily="34" charset="0"/>
              </a:rPr>
              <a:t>Areny</a:t>
            </a:r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Deriváty uhlovodíků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 Black" pitchFamily="34" charset="0"/>
              </a:rPr>
              <a:t>Jeden nebo více vodíků je nahrazen jiným prvkem.</a:t>
            </a:r>
          </a:p>
          <a:p>
            <a:r>
              <a:rPr lang="cs-CZ" dirty="0" err="1" smtClean="0">
                <a:latin typeface="Arial Black" pitchFamily="34" charset="0"/>
              </a:rPr>
              <a:t>Halogenderiváty</a:t>
            </a:r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Kyslíkaté deriváty- karbonylové sloučeniny 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        karboxylové kyseliny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                 aminokyseliny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                 estery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                 alkoholy, fenoly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4600" dirty="0" smtClean="0">
                <a:latin typeface="Arial Black" pitchFamily="34" charset="0"/>
              </a:rPr>
              <a:t>Vytvořeno jako DUM do předmětu chemie na ZŠ a MŠ 17.listopadu 1325, Mladá Boleslav pro 9.ročník základní školy.</a:t>
            </a:r>
          </a:p>
          <a:p>
            <a:endParaRPr lang="cs-CZ" sz="4600" dirty="0" smtClean="0">
              <a:latin typeface="Arial Black" pitchFamily="34" charset="0"/>
            </a:endParaRPr>
          </a:p>
          <a:p>
            <a:r>
              <a:rPr lang="cs-CZ" sz="4600" dirty="0" smtClean="0">
                <a:latin typeface="Arial Black" pitchFamily="34" charset="0"/>
              </a:rPr>
              <a:t>Materiál slouží k doplnění učiva o chemii.</a:t>
            </a:r>
          </a:p>
          <a:p>
            <a:endParaRPr lang="cs-CZ" sz="4600" dirty="0" smtClean="0">
              <a:latin typeface="Arial Black" pitchFamily="34" charset="0"/>
            </a:endParaRPr>
          </a:p>
          <a:p>
            <a:r>
              <a:rPr lang="cs-CZ" sz="4600" dirty="0" smtClean="0">
                <a:latin typeface="Arial Black" pitchFamily="34" charset="0"/>
              </a:rPr>
              <a:t>Materiál je vhodné prezentovat pomocí  interaktivní tabule.</a:t>
            </a:r>
          </a:p>
          <a:p>
            <a:endParaRPr lang="cs-CZ" sz="4600" dirty="0" smtClean="0">
              <a:latin typeface="Arial Black" pitchFamily="34" charset="0"/>
            </a:endParaRPr>
          </a:p>
          <a:p>
            <a:r>
              <a:rPr lang="cs-CZ" sz="4600" dirty="0" smtClean="0">
                <a:latin typeface="Arial Black" pitchFamily="34" charset="0"/>
              </a:rPr>
              <a:t>Materiál byl vytvořen a pilotován v </a:t>
            </a:r>
            <a:r>
              <a:rPr lang="cs-CZ" sz="4600" dirty="0" smtClean="0">
                <a:latin typeface="Arial Black" pitchFamily="34" charset="0"/>
              </a:rPr>
              <a:t>I</a:t>
            </a:r>
            <a:r>
              <a:rPr lang="cs-CZ" sz="4600" dirty="0" smtClean="0">
                <a:latin typeface="Arial Black" pitchFamily="34" charset="0"/>
              </a:rPr>
              <a:t>. pololetí školního </a:t>
            </a:r>
            <a:r>
              <a:rPr lang="cs-CZ" sz="4600" smtClean="0">
                <a:latin typeface="Arial Black" pitchFamily="34" charset="0"/>
              </a:rPr>
              <a:t>roku </a:t>
            </a:r>
            <a:r>
              <a:rPr lang="cs-CZ" sz="4600" smtClean="0">
                <a:latin typeface="Arial Black" pitchFamily="34" charset="0"/>
              </a:rPr>
              <a:t>2011/2012.</a:t>
            </a:r>
            <a:endParaRPr lang="cs-CZ" sz="4600" dirty="0" smtClean="0">
              <a:latin typeface="Arial Black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Citace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Vlastní zdroje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192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Organická chemie</vt:lpstr>
      <vt:lpstr>Chemie sloučenin uhlíku </vt:lpstr>
      <vt:lpstr>Pravidla</vt:lpstr>
      <vt:lpstr>Uhlovodíky</vt:lpstr>
      <vt:lpstr>Deriváty uhlovodíků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chemie</dc:title>
  <dc:creator>Mamka</dc:creator>
  <cp:lastModifiedBy>Iva Hirschová</cp:lastModifiedBy>
  <cp:revision>6</cp:revision>
  <dcterms:created xsi:type="dcterms:W3CDTF">2012-07-24T19:00:57Z</dcterms:created>
  <dcterms:modified xsi:type="dcterms:W3CDTF">2012-11-21T14:11:04Z</dcterms:modified>
</cp:coreProperties>
</file>