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564" y="10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36A98-EAA5-427B-8ED9-AF84A411DA41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7E0BB-04F9-4F35-9085-5FC8EED10F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Book Antiqua" pitchFamily="18" charset="0"/>
              </a:rPr>
              <a:t>Organická chemie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Book Antiqua" pitchFamily="18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VY_32_INOVACE_51_alkiny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OP VK oblast podpory 1.4 s názvem Zlepšení podmínek pro vzdělávání na základních školách.</a:t>
            </a:r>
            <a:endParaRPr lang="cs-CZ" dirty="0">
              <a:latin typeface="Book Antiqua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Alkiny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Book Antiqua" pitchFamily="18" charset="0"/>
              </a:rPr>
              <a:t>Jedná se uhlovodíky s násobnými vazbami.</a:t>
            </a:r>
          </a:p>
          <a:p>
            <a:r>
              <a:rPr lang="cs-CZ" dirty="0" smtClean="0">
                <a:latin typeface="Book Antiqua" pitchFamily="18" charset="0"/>
              </a:rPr>
              <a:t>Mezi atomy uhlíku je jedna trojná vazba.</a:t>
            </a:r>
          </a:p>
          <a:p>
            <a:r>
              <a:rPr lang="cs-CZ" dirty="0" smtClean="0">
                <a:latin typeface="Book Antiqua" pitchFamily="18" charset="0"/>
              </a:rPr>
              <a:t>Trojná vazba musí být přítomna!</a:t>
            </a:r>
          </a:p>
          <a:p>
            <a:r>
              <a:rPr lang="cs-CZ" dirty="0" smtClean="0">
                <a:latin typeface="Book Antiqua" pitchFamily="18" charset="0"/>
              </a:rPr>
              <a:t>Koncovka podstatného jména je zakončena na </a:t>
            </a:r>
            <a:r>
              <a:rPr lang="cs-CZ" dirty="0" smtClean="0">
                <a:solidFill>
                  <a:srgbClr val="00B0F0"/>
                </a:solidFill>
                <a:latin typeface="Book Antiqua" pitchFamily="18" charset="0"/>
              </a:rPr>
              <a:t>in   </a:t>
            </a:r>
            <a:r>
              <a:rPr lang="cs-CZ" dirty="0" smtClean="0">
                <a:latin typeface="Book Antiqua" pitchFamily="18" charset="0"/>
              </a:rPr>
              <a:t>                               </a:t>
            </a:r>
          </a:p>
          <a:p>
            <a:r>
              <a:rPr lang="cs-CZ" dirty="0" smtClean="0">
                <a:latin typeface="Book Antiqua" pitchFamily="18" charset="0"/>
              </a:rPr>
              <a:t>et</a:t>
            </a:r>
            <a:r>
              <a:rPr lang="cs-CZ" dirty="0" smtClean="0">
                <a:solidFill>
                  <a:srgbClr val="FF0000"/>
                </a:solidFill>
                <a:latin typeface="Book Antiqua" pitchFamily="18" charset="0"/>
              </a:rPr>
              <a:t>an</a:t>
            </a:r>
            <a:r>
              <a:rPr lang="cs-CZ" dirty="0" smtClean="0">
                <a:latin typeface="Book Antiqua" pitchFamily="18" charset="0"/>
              </a:rPr>
              <a:t>    CH</a:t>
            </a:r>
            <a:r>
              <a:rPr lang="cs-CZ" baseline="-25000" dirty="0" smtClean="0">
                <a:latin typeface="Book Antiqua" pitchFamily="18" charset="0"/>
              </a:rPr>
              <a:t>3</a:t>
            </a:r>
            <a:r>
              <a:rPr lang="cs-CZ" dirty="0" smtClean="0">
                <a:latin typeface="Book Antiqua" pitchFamily="18" charset="0"/>
              </a:rPr>
              <a:t>     CH</a:t>
            </a:r>
            <a:r>
              <a:rPr lang="cs-CZ" baseline="-25000" dirty="0" smtClean="0">
                <a:latin typeface="Book Antiqua" pitchFamily="18" charset="0"/>
              </a:rPr>
              <a:t>3</a:t>
            </a:r>
            <a:endParaRPr lang="cs-CZ" dirty="0" smtClean="0">
              <a:latin typeface="Book Antiqua" pitchFamily="18" charset="0"/>
            </a:endParaRPr>
          </a:p>
          <a:p>
            <a:r>
              <a:rPr lang="cs-CZ" dirty="0" err="1" smtClean="0">
                <a:latin typeface="Book Antiqua" pitchFamily="18" charset="0"/>
              </a:rPr>
              <a:t>et</a:t>
            </a:r>
            <a:r>
              <a:rPr lang="cs-CZ" dirty="0" err="1" smtClean="0">
                <a:solidFill>
                  <a:srgbClr val="92D050"/>
                </a:solidFill>
                <a:latin typeface="Book Antiqua" pitchFamily="18" charset="0"/>
              </a:rPr>
              <a:t>en</a:t>
            </a:r>
            <a:r>
              <a:rPr lang="cs-CZ" dirty="0" smtClean="0">
                <a:latin typeface="Book Antiqua" pitchFamily="18" charset="0"/>
              </a:rPr>
              <a:t>    CH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    </a:t>
            </a:r>
            <a:r>
              <a:rPr lang="cs-CZ" dirty="0" err="1" smtClean="0">
                <a:latin typeface="Book Antiqua" pitchFamily="18" charset="0"/>
              </a:rPr>
              <a:t>CH</a:t>
            </a:r>
            <a:r>
              <a:rPr lang="cs-CZ" baseline="-25000" dirty="0" err="1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     </a:t>
            </a:r>
          </a:p>
          <a:p>
            <a:r>
              <a:rPr lang="cs-CZ" dirty="0" err="1" smtClean="0">
                <a:latin typeface="Book Antiqua" pitchFamily="18" charset="0"/>
              </a:rPr>
              <a:t>et</a:t>
            </a:r>
            <a:r>
              <a:rPr lang="cs-CZ" dirty="0" err="1" smtClean="0">
                <a:solidFill>
                  <a:srgbClr val="00B0F0"/>
                </a:solidFill>
                <a:latin typeface="Book Antiqua" pitchFamily="18" charset="0"/>
              </a:rPr>
              <a:t>in</a:t>
            </a:r>
            <a:r>
              <a:rPr lang="cs-CZ" dirty="0" smtClean="0">
                <a:latin typeface="Book Antiqua" pitchFamily="18" charset="0"/>
              </a:rPr>
              <a:t>     CH      </a:t>
            </a:r>
            <a:r>
              <a:rPr lang="cs-CZ" dirty="0" err="1" smtClean="0">
                <a:latin typeface="Book Antiqua" pitchFamily="18" charset="0"/>
              </a:rPr>
              <a:t>CH</a:t>
            </a:r>
            <a:r>
              <a:rPr lang="cs-CZ" dirty="0" smtClean="0">
                <a:latin typeface="Book Antiqua" pitchFamily="18" charset="0"/>
              </a:rPr>
              <a:t>  </a:t>
            </a:r>
            <a:endParaRPr lang="cs-CZ" dirty="0">
              <a:latin typeface="Book Antiqua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749107" y="5085184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749107" y="501317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751567" y="551723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752554" y="5584844"/>
            <a:ext cx="30134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759702" y="5661248"/>
            <a:ext cx="2870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771800" y="450912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Acetylen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C 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  H</a:t>
            </a:r>
            <a:r>
              <a:rPr lang="cs-CZ" baseline="-25000" dirty="0" smtClean="0">
                <a:latin typeface="Book Antiqua" pitchFamily="18" charset="0"/>
              </a:rPr>
              <a:t>2</a:t>
            </a:r>
          </a:p>
          <a:p>
            <a:endParaRPr lang="cs-CZ" baseline="-25000" dirty="0">
              <a:latin typeface="Book Antiqua" pitchFamily="18" charset="0"/>
            </a:endParaRPr>
          </a:p>
          <a:p>
            <a:endParaRPr lang="cs-CZ" baseline="-25000" dirty="0" smtClean="0">
              <a:latin typeface="Book Antiqua" pitchFamily="18" charset="0"/>
            </a:endParaRPr>
          </a:p>
          <a:p>
            <a:pPr>
              <a:buNone/>
            </a:pPr>
            <a:r>
              <a:rPr lang="cs-CZ" dirty="0" smtClean="0">
                <a:latin typeface="Book Antiqua" pitchFamily="18" charset="0"/>
              </a:rPr>
              <a:t>Acetylen- </a:t>
            </a:r>
            <a:r>
              <a:rPr lang="cs-CZ" dirty="0" err="1" smtClean="0">
                <a:latin typeface="Book Antiqua" pitchFamily="18" charset="0"/>
              </a:rPr>
              <a:t>etin</a:t>
            </a:r>
            <a:endParaRPr lang="cs-CZ" dirty="0" smtClean="0">
              <a:latin typeface="Book Antiqua" pitchFamily="18" charset="0"/>
            </a:endParaRPr>
          </a:p>
          <a:p>
            <a:pPr>
              <a:buNone/>
            </a:pPr>
            <a:r>
              <a:rPr lang="cs-CZ" dirty="0" smtClean="0">
                <a:latin typeface="Book Antiqua" pitchFamily="18" charset="0"/>
              </a:rPr>
              <a:t>Plyn, hořlavý, bezbarvý, se vzduchem vybuchuje</a:t>
            </a:r>
          </a:p>
          <a:p>
            <a:pPr>
              <a:buNone/>
            </a:pPr>
            <a:r>
              <a:rPr lang="cs-CZ" dirty="0" smtClean="0">
                <a:latin typeface="Book Antiqua" pitchFamily="18" charset="0"/>
              </a:rPr>
              <a:t>Využití: výroba plastů, PVC, sváření</a:t>
            </a:r>
            <a:endParaRPr lang="cs-CZ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Vyber správné tvrzení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Alkiny jsou uhlovodíky s dvojnou vazbou.</a:t>
            </a:r>
          </a:p>
          <a:p>
            <a:r>
              <a:rPr lang="cs-CZ" dirty="0" smtClean="0">
                <a:latin typeface="Book Antiqua" pitchFamily="18" charset="0"/>
              </a:rPr>
              <a:t>Alkiny mají koncovku in.</a:t>
            </a:r>
          </a:p>
          <a:p>
            <a:r>
              <a:rPr lang="cs-CZ" dirty="0" smtClean="0">
                <a:latin typeface="Book Antiqua" pitchFamily="18" charset="0"/>
              </a:rPr>
              <a:t>Alkiny nemají mezi atomy uhlíku jinou vazbu než trojnou.</a:t>
            </a:r>
          </a:p>
          <a:p>
            <a:r>
              <a:rPr lang="cs-CZ" dirty="0" smtClean="0">
                <a:latin typeface="Book Antiqua" pitchFamily="18" charset="0"/>
              </a:rPr>
              <a:t>Alkiny se používají při sváření.</a:t>
            </a:r>
          </a:p>
          <a:p>
            <a:r>
              <a:rPr lang="cs-CZ" dirty="0" smtClean="0">
                <a:latin typeface="Book Antiqua" pitchFamily="18" charset="0"/>
              </a:rPr>
              <a:t>Alkiny jsou deriváty uhlovodíků.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A jak je to správně?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Alkiny mají koncovku in.</a:t>
            </a:r>
          </a:p>
          <a:p>
            <a:r>
              <a:rPr lang="cs-CZ" dirty="0" smtClean="0">
                <a:latin typeface="Book Antiqua" pitchFamily="18" charset="0"/>
              </a:rPr>
              <a:t>Alkiny se používají při sváření.</a:t>
            </a:r>
          </a:p>
          <a:p>
            <a:r>
              <a:rPr lang="cs-CZ" dirty="0" smtClean="0">
                <a:latin typeface="Book Antiqua" pitchFamily="18" charset="0"/>
                <a:sym typeface="Wingdings" pitchFamily="2" charset="2"/>
              </a:rPr>
              <a:t></a:t>
            </a:r>
            <a:endParaRPr lang="cs-CZ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ookman Old Style" pitchFamily="18" charset="0"/>
              </a:rPr>
              <a:t>Vytvořeno jako DUM do předmětu chemie na ZŠ a MŠ 17.listopadu 1325, Mladá Boleslav pro 9.ročník základní školy.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Materiál slouží k doplnění učiva o chemii.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Materiál byl vytvořen a pilotován v II. pololetí školního </a:t>
            </a:r>
            <a:r>
              <a:rPr lang="cs-CZ" smtClean="0">
                <a:latin typeface="Bookman Old Style" pitchFamily="18" charset="0"/>
              </a:rPr>
              <a:t>roku </a:t>
            </a:r>
            <a:r>
              <a:rPr lang="cs-CZ" smtClean="0">
                <a:latin typeface="Bookman Old Style" pitchFamily="18" charset="0"/>
              </a:rPr>
              <a:t>2011/2012.</a:t>
            </a:r>
            <a:endParaRPr lang="cs-CZ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Citace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Vlastní zdroje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200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Organická chemie</vt:lpstr>
      <vt:lpstr>Alkiny</vt:lpstr>
      <vt:lpstr>Acetylen</vt:lpstr>
      <vt:lpstr>Vyber správné tvrzení</vt:lpstr>
      <vt:lpstr>A jak je to správně?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alkiny</dc:title>
  <dc:creator>Mamka</dc:creator>
  <cp:lastModifiedBy>Iva Hirschová</cp:lastModifiedBy>
  <cp:revision>7</cp:revision>
  <dcterms:created xsi:type="dcterms:W3CDTF">2012-07-25T05:31:15Z</dcterms:created>
  <dcterms:modified xsi:type="dcterms:W3CDTF">2012-11-22T09:08:03Z</dcterms:modified>
</cp:coreProperties>
</file>