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564" y="14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946C2-9AD4-4A6E-BD58-C5000A3C40E5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A60640-086B-40D4-8F1E-55A84CE7B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Organická chemie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971800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Comic Sans MS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smtClean="0">
                <a:solidFill>
                  <a:schemeClr val="tx1"/>
                </a:solidFill>
                <a:latin typeface="Comic Sans MS" pitchFamily="66" charset="0"/>
              </a:rPr>
              <a:t>VY_32_INOVACE_53_haloderiváty </a:t>
            </a: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Halogen- derivát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Jedná se o sloučeniny, kde krom atomů </a:t>
            </a:r>
            <a:r>
              <a:rPr lang="cs-CZ" dirty="0">
                <a:latin typeface="Comic Sans MS" pitchFamily="66" charset="0"/>
              </a:rPr>
              <a:t>u</a:t>
            </a:r>
            <a:r>
              <a:rPr lang="cs-CZ" dirty="0" smtClean="0">
                <a:latin typeface="Comic Sans MS" pitchFamily="66" charset="0"/>
              </a:rPr>
              <a:t>hlíku a vodíku jsou atomy halogenů.</a:t>
            </a:r>
          </a:p>
          <a:p>
            <a:r>
              <a:rPr lang="cs-CZ" dirty="0" smtClean="0">
                <a:latin typeface="Comic Sans MS" pitchFamily="66" charset="0"/>
              </a:rPr>
              <a:t>Zopakujme si: co je halogen?</a:t>
            </a:r>
          </a:p>
          <a:p>
            <a:r>
              <a:rPr lang="cs-CZ" dirty="0" smtClean="0">
                <a:latin typeface="Comic Sans MS" pitchFamily="66" charset="0"/>
              </a:rPr>
              <a:t>Prvek VI.A skupiny F, CI, Br, I</a:t>
            </a:r>
          </a:p>
          <a:p>
            <a:r>
              <a:rPr lang="cs-CZ" dirty="0" smtClean="0">
                <a:latin typeface="Comic Sans MS" pitchFamily="66" charset="0"/>
              </a:rPr>
              <a:t>Co je derivát?</a:t>
            </a:r>
          </a:p>
          <a:p>
            <a:r>
              <a:rPr lang="cs-CZ" dirty="0" smtClean="0">
                <a:latin typeface="Comic Sans MS" pitchFamily="66" charset="0"/>
              </a:rPr>
              <a:t>Něco odvozeného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Významné </a:t>
            </a:r>
            <a:r>
              <a:rPr lang="cs-CZ" dirty="0" err="1" smtClean="0">
                <a:latin typeface="Comic Sans MS" pitchFamily="66" charset="0"/>
              </a:rPr>
              <a:t>halogenderiváty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Freony- obsahují minimálně dva vázané halogeny a jeden z nich musí být fluor!</a:t>
            </a:r>
          </a:p>
          <a:p>
            <a:r>
              <a:rPr lang="cs-CZ" dirty="0" smtClean="0">
                <a:latin typeface="Comic Sans MS" pitchFamily="66" charset="0"/>
              </a:rPr>
              <a:t>Většinou kapalina, plyn, nezapáchají, toxicita- jedovatost při vdechu zatím neprokázána.</a:t>
            </a:r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Dichlordifluormetan</a:t>
            </a:r>
            <a:r>
              <a:rPr lang="cs-CZ" dirty="0" smtClean="0">
                <a:latin typeface="Comic Sans MS" pitchFamily="66" charset="0"/>
              </a:rPr>
              <a:t> C Cl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  <a:r>
              <a:rPr lang="cs-CZ" dirty="0" smtClean="0">
                <a:latin typeface="Comic Sans MS" pitchFamily="66" charset="0"/>
              </a:rPr>
              <a:t> F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  <a:r>
              <a:rPr lang="cs-CZ" dirty="0" smtClean="0">
                <a:latin typeface="Comic Sans MS" pitchFamily="66" charset="0"/>
              </a:rPr>
              <a:t>- v ozonové vrstvě uvolňuje Cl a tím zamezuje vzniku ozonu O</a:t>
            </a:r>
            <a:r>
              <a:rPr lang="cs-CZ" baseline="-25000" dirty="0" smtClean="0">
                <a:latin typeface="Comic Sans MS" pitchFamily="66" charset="0"/>
              </a:rPr>
              <a:t>3</a:t>
            </a:r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Comic Sans MS" pitchFamily="66" charset="0"/>
              </a:rPr>
              <a:t>Tetrafluoretylen</a:t>
            </a:r>
            <a:r>
              <a:rPr lang="cs-CZ" dirty="0" smtClean="0">
                <a:latin typeface="Comic Sans MS" pitchFamily="66" charset="0"/>
              </a:rPr>
              <a:t> C F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  <a:r>
              <a:rPr lang="cs-CZ" dirty="0" smtClean="0">
                <a:latin typeface="Comic Sans MS" pitchFamily="66" charset="0"/>
              </a:rPr>
              <a:t>   C F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Využití: výroba teflonu- teflonové vlákno (ubrus)</a:t>
            </a:r>
          </a:p>
          <a:p>
            <a:pPr>
              <a:buNone/>
            </a:pP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vinylchlorid CH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  <a:r>
              <a:rPr lang="cs-CZ" dirty="0" smtClean="0">
                <a:latin typeface="Comic Sans MS" pitchFamily="66" charset="0"/>
              </a:rPr>
              <a:t>    CH Cl</a:t>
            </a:r>
          </a:p>
          <a:p>
            <a:pPr>
              <a:buNone/>
            </a:pP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obsah Cl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 Využití: k výrobě PVC ( stavebnictví)</a:t>
            </a:r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5004048" y="1924965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004048" y="1834215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139952" y="3486459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126632" y="3573016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Vyhledej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Co je halogenová žárovka?</a:t>
            </a:r>
          </a:p>
          <a:p>
            <a:r>
              <a:rPr lang="cs-CZ" dirty="0" smtClean="0">
                <a:latin typeface="Comic Sans MS" pitchFamily="66" charset="0"/>
              </a:rPr>
              <a:t>Co je teflonová pánev?</a:t>
            </a:r>
          </a:p>
          <a:p>
            <a:r>
              <a:rPr lang="cs-CZ" dirty="0" smtClean="0">
                <a:latin typeface="Comic Sans MS" pitchFamily="66" charset="0"/>
              </a:rPr>
              <a:t>Co je teflonový ubrus?</a:t>
            </a:r>
          </a:p>
          <a:p>
            <a:r>
              <a:rPr lang="cs-CZ" dirty="0" smtClean="0">
                <a:latin typeface="Comic Sans MS" pitchFamily="66" charset="0"/>
              </a:rPr>
              <a:t>Co je teflonová úprava oděvů?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Halogenová žárovka: uvnitř žárovky je přítomen halogen- lepší světelný efekt.</a:t>
            </a:r>
          </a:p>
          <a:p>
            <a:r>
              <a:rPr lang="cs-CZ" dirty="0" smtClean="0">
                <a:latin typeface="Comic Sans MS" pitchFamily="66" charset="0"/>
              </a:rPr>
              <a:t>Teflonová pánev- speciální povrchová úprava nádobí pomocí teflonu.</a:t>
            </a:r>
          </a:p>
          <a:p>
            <a:r>
              <a:rPr lang="cs-CZ" dirty="0" smtClean="0">
                <a:latin typeface="Comic Sans MS" pitchFamily="66" charset="0"/>
              </a:rPr>
              <a:t>Teflonový ubrus: speciální- </a:t>
            </a:r>
            <a:r>
              <a:rPr lang="cs-CZ" dirty="0" err="1" smtClean="0">
                <a:latin typeface="Comic Sans MS" pitchFamily="66" charset="0"/>
              </a:rPr>
              <a:t>voděodpudivá</a:t>
            </a:r>
            <a:r>
              <a:rPr lang="cs-CZ" dirty="0" smtClean="0">
                <a:latin typeface="Comic Sans MS" pitchFamily="66" charset="0"/>
              </a:rPr>
              <a:t> úprava textil. </a:t>
            </a:r>
            <a:r>
              <a:rPr lang="cs-CZ" dirty="0">
                <a:latin typeface="Comic Sans MS" pitchFamily="66" charset="0"/>
              </a:rPr>
              <a:t>v</a:t>
            </a:r>
            <a:r>
              <a:rPr lang="cs-CZ" dirty="0" smtClean="0">
                <a:latin typeface="Comic Sans MS" pitchFamily="66" charset="0"/>
              </a:rPr>
              <a:t>lákna.</a:t>
            </a:r>
          </a:p>
          <a:p>
            <a:r>
              <a:rPr lang="cs-CZ" dirty="0" smtClean="0">
                <a:latin typeface="Comic Sans MS" pitchFamily="66" charset="0"/>
              </a:rPr>
              <a:t>Teflonová úprava oděvů viz </a:t>
            </a:r>
            <a:r>
              <a:rPr lang="cs-CZ" dirty="0" err="1" smtClean="0">
                <a:latin typeface="Comic Sans MS" pitchFamily="66" charset="0"/>
              </a:rPr>
              <a:t>tef</a:t>
            </a:r>
            <a:r>
              <a:rPr lang="cs-CZ" dirty="0" smtClean="0">
                <a:latin typeface="Comic Sans MS" pitchFamily="66" charset="0"/>
              </a:rPr>
              <a:t>. ubrus.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800" dirty="0" smtClean="0">
                <a:latin typeface="Comic Sans MS" pitchFamily="66" charset="0"/>
              </a:rPr>
              <a:t>Vytvořeno jako DUM do předmětu chemie na ZŠ </a:t>
            </a:r>
            <a:r>
              <a:rPr lang="cs-CZ" sz="3800" dirty="0" smtClean="0">
                <a:latin typeface="Comic Sans MS" pitchFamily="66" charset="0"/>
              </a:rPr>
              <a:t>17.listopadu </a:t>
            </a:r>
            <a:r>
              <a:rPr lang="cs-CZ" sz="3800" dirty="0" smtClean="0">
                <a:latin typeface="Comic Sans MS" pitchFamily="66" charset="0"/>
              </a:rPr>
              <a:t>1325, Mladá Boleslav pro 9.ročník základní školy.</a:t>
            </a:r>
          </a:p>
          <a:p>
            <a:endParaRPr lang="cs-CZ" sz="3800" dirty="0" smtClean="0">
              <a:latin typeface="Comic Sans MS" pitchFamily="66" charset="0"/>
            </a:endParaRPr>
          </a:p>
          <a:p>
            <a:r>
              <a:rPr lang="cs-CZ" sz="3800" dirty="0" smtClean="0">
                <a:latin typeface="Comic Sans MS" pitchFamily="66" charset="0"/>
              </a:rPr>
              <a:t>Materiál slouží k doplnění učiva o chemii.</a:t>
            </a:r>
          </a:p>
          <a:p>
            <a:endParaRPr lang="cs-CZ" sz="3800" dirty="0" smtClean="0">
              <a:latin typeface="Comic Sans MS" pitchFamily="66" charset="0"/>
            </a:endParaRPr>
          </a:p>
          <a:p>
            <a:r>
              <a:rPr lang="cs-CZ" sz="3800" dirty="0" smtClean="0">
                <a:latin typeface="Comic Sans MS" pitchFamily="66" charset="0"/>
              </a:rPr>
              <a:t>Materiál je vhodné prezentovat pomocí  interaktivní tabule.</a:t>
            </a:r>
          </a:p>
          <a:p>
            <a:endParaRPr lang="cs-CZ" sz="3800" dirty="0" smtClean="0">
              <a:latin typeface="Comic Sans MS" pitchFamily="66" charset="0"/>
            </a:endParaRPr>
          </a:p>
          <a:p>
            <a:r>
              <a:rPr lang="cs-CZ" sz="3800" dirty="0" smtClean="0">
                <a:latin typeface="Comic Sans MS" pitchFamily="66" charset="0"/>
              </a:rPr>
              <a:t>Materiál byl vytvořen a pilotován v II. pololetí školního </a:t>
            </a:r>
            <a:r>
              <a:rPr lang="cs-CZ" sz="3800" smtClean="0">
                <a:latin typeface="Comic Sans MS" pitchFamily="66" charset="0"/>
              </a:rPr>
              <a:t>roku </a:t>
            </a:r>
            <a:r>
              <a:rPr lang="cs-CZ" sz="3800" smtClean="0">
                <a:latin typeface="Comic Sans MS" pitchFamily="66" charset="0"/>
              </a:rPr>
              <a:t>2011/2012.</a:t>
            </a:r>
            <a:endParaRPr lang="cs-CZ" sz="3800" dirty="0" smtClean="0">
              <a:latin typeface="Comic Sans MS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Citace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Vlastní zdroje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260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Organická chemie</vt:lpstr>
      <vt:lpstr>Halogen- derivát</vt:lpstr>
      <vt:lpstr>Významné halogenderiváty</vt:lpstr>
      <vt:lpstr>Prezentace aplikace PowerPoint</vt:lpstr>
      <vt:lpstr>Vyhledej</vt:lpstr>
      <vt:lpstr>Prezentace aplikace PowerPoint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uhlovodíků</dc:title>
  <dc:creator>Mamka</dc:creator>
  <cp:lastModifiedBy>Iva Hirschová</cp:lastModifiedBy>
  <cp:revision>7</cp:revision>
  <dcterms:created xsi:type="dcterms:W3CDTF">2012-07-26T05:56:11Z</dcterms:created>
  <dcterms:modified xsi:type="dcterms:W3CDTF">2012-11-21T13:34:20Z</dcterms:modified>
</cp:coreProperties>
</file>