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57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4ABDE-1FD4-4C0C-9824-7FD84964141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BF94E-96EC-4AC1-8EC6-FFDD60DAC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407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4ABDE-1FD4-4C0C-9824-7FD84964141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BF94E-96EC-4AC1-8EC6-FFDD60DAC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57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4ABDE-1FD4-4C0C-9824-7FD84964141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BF94E-96EC-4AC1-8EC6-FFDD60DAC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9020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4ABDE-1FD4-4C0C-9824-7FD84964141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BF94E-96EC-4AC1-8EC6-FFDD60DAC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526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4ABDE-1FD4-4C0C-9824-7FD84964141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BF94E-96EC-4AC1-8EC6-FFDD60DAC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595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4ABDE-1FD4-4C0C-9824-7FD84964141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BF94E-96EC-4AC1-8EC6-FFDD60DAC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0613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4ABDE-1FD4-4C0C-9824-7FD84964141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BF94E-96EC-4AC1-8EC6-FFDD60DAC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109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4ABDE-1FD4-4C0C-9824-7FD84964141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BF94E-96EC-4AC1-8EC6-FFDD60DAC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8586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4ABDE-1FD4-4C0C-9824-7FD84964141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BF94E-96EC-4AC1-8EC6-FFDD60DAC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696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4ABDE-1FD4-4C0C-9824-7FD84964141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BF94E-96EC-4AC1-8EC6-FFDD60DAC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8341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4ABDE-1FD4-4C0C-9824-7FD84964141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BF94E-96EC-4AC1-8EC6-FFDD60DAC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4102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64ABDE-1FD4-4C0C-9824-7FD84964141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1BF94E-96EC-4AC1-8EC6-FFDD60DAC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869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Organická chemie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567136"/>
          </a:xfrm>
        </p:spPr>
        <p:txBody>
          <a:bodyPr/>
          <a:lstStyle/>
          <a:p>
            <a:pPr lvl="0">
              <a:lnSpc>
                <a:spcPct val="80000"/>
              </a:lnSpc>
              <a:spcBef>
                <a:spcPts val="200"/>
              </a:spcBef>
              <a:defRPr sz="11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dirty="0">
                <a:solidFill>
                  <a:srgbClr val="000000"/>
                </a:solidFill>
              </a:rPr>
              <a:t>Autor: Mgr. Iva Hirschová</a:t>
            </a:r>
          </a:p>
          <a:p>
            <a:pPr lvl="0">
              <a:lnSpc>
                <a:spcPct val="80000"/>
              </a:lnSpc>
              <a:spcBef>
                <a:spcPts val="200"/>
              </a:spcBef>
              <a:defRPr sz="11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dirty="0">
              <a:solidFill>
                <a:srgbClr val="000000"/>
              </a:solidFill>
            </a:endParaRPr>
          </a:p>
          <a:p>
            <a:pPr lvl="0">
              <a:lnSpc>
                <a:spcPct val="80000"/>
              </a:lnSpc>
              <a:spcBef>
                <a:spcPts val="200"/>
              </a:spcBef>
              <a:defRPr sz="11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dirty="0" smtClean="0">
                <a:solidFill>
                  <a:srgbClr val="000000"/>
                </a:solidFill>
              </a:rPr>
              <a:t>VY_32_INOVACE_54_deriváty uhlovodíků</a:t>
            </a:r>
            <a:endParaRPr lang="cs-CZ" sz="1800" dirty="0">
              <a:solidFill>
                <a:srgbClr val="000000"/>
              </a:solidFill>
            </a:endParaRPr>
          </a:p>
          <a:p>
            <a:pPr lvl="0">
              <a:lnSpc>
                <a:spcPct val="80000"/>
              </a:lnSpc>
              <a:spcBef>
                <a:spcPts val="200"/>
              </a:spcBef>
              <a:defRPr sz="11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dirty="0">
              <a:solidFill>
                <a:srgbClr val="000000"/>
              </a:solidFill>
            </a:endParaRPr>
          </a:p>
          <a:p>
            <a:pPr lvl="0">
              <a:lnSpc>
                <a:spcPct val="80000"/>
              </a:lnSpc>
              <a:spcBef>
                <a:spcPts val="200"/>
              </a:spcBef>
              <a:defRPr sz="11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dirty="0">
              <a:solidFill>
                <a:srgbClr val="000000"/>
              </a:solidFill>
            </a:endParaRPr>
          </a:p>
          <a:p>
            <a:pPr lvl="0">
              <a:lnSpc>
                <a:spcPct val="80000"/>
              </a:lnSpc>
              <a:spcBef>
                <a:spcPts val="200"/>
              </a:spcBef>
              <a:defRPr sz="11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dirty="0">
              <a:solidFill>
                <a:srgbClr val="000000"/>
              </a:solidFill>
            </a:endParaRPr>
          </a:p>
          <a:p>
            <a:pPr lvl="0">
              <a:lnSpc>
                <a:spcPct val="80000"/>
              </a:lnSpc>
              <a:spcBef>
                <a:spcPts val="200"/>
              </a:spcBef>
              <a:defRPr sz="11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dirty="0">
                <a:solidFill>
                  <a:srgbClr val="000000"/>
                </a:solidFill>
              </a:rPr>
              <a:t>Vytvořeno v rámci projektu „EU peníze školám“.</a:t>
            </a:r>
          </a:p>
          <a:p>
            <a:pPr lvl="0">
              <a:lnSpc>
                <a:spcPct val="80000"/>
              </a:lnSpc>
              <a:spcBef>
                <a:spcPts val="200"/>
              </a:spcBef>
              <a:defRPr sz="11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dirty="0">
                <a:solidFill>
                  <a:srgbClr val="000000"/>
                </a:solidFill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99145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Které uhlovodíkové deriváty  obsahují halogen?</a:t>
            </a:r>
          </a:p>
          <a:p>
            <a:r>
              <a:rPr lang="cs-CZ" dirty="0" smtClean="0"/>
              <a:t>2.Halogeny jsou prvky…….A skupiny.</a:t>
            </a:r>
          </a:p>
          <a:p>
            <a:r>
              <a:rPr lang="cs-CZ" dirty="0" smtClean="0"/>
              <a:t>3.Jakou koncovku mají aldehydy v názvu?</a:t>
            </a:r>
          </a:p>
          <a:p>
            <a:r>
              <a:rPr lang="cs-CZ" dirty="0" smtClean="0"/>
              <a:t>4. Kolik uhlovodíkových zbytků obsahuje aceton?</a:t>
            </a:r>
          </a:p>
          <a:p>
            <a:r>
              <a:rPr lang="cs-CZ" dirty="0" smtClean="0"/>
              <a:t>5.Aceton patří mezi…..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8467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6. Kde se používá teflon ?</a:t>
            </a:r>
          </a:p>
          <a:p>
            <a:r>
              <a:rPr lang="cs-CZ" dirty="0" smtClean="0"/>
              <a:t>7. Kolik uhlíků obsahuje vzorec metanolu ?</a:t>
            </a:r>
          </a:p>
          <a:p>
            <a:r>
              <a:rPr lang="cs-CZ" dirty="0" smtClean="0"/>
              <a:t>8.Mezi které kyslíkaté deriváty patří metanol ?</a:t>
            </a:r>
          </a:p>
          <a:p>
            <a:r>
              <a:rPr lang="cs-CZ" dirty="0" smtClean="0"/>
              <a:t>9. Jaká je charakteristická skupina karboxylových kyselin ?</a:t>
            </a:r>
          </a:p>
          <a:p>
            <a:r>
              <a:rPr lang="cs-CZ" dirty="0" smtClean="0"/>
              <a:t>10. Co je TNT ?</a:t>
            </a:r>
          </a:p>
          <a:p>
            <a:r>
              <a:rPr lang="cs-CZ" dirty="0" smtClean="0"/>
              <a:t>11.Vyskytuje se kyselina mravenčí v kopřivách?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15710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je to dobře?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</a:t>
            </a:r>
            <a:r>
              <a:rPr lang="cs-CZ" dirty="0" err="1" smtClean="0"/>
              <a:t>Halogenderiváty</a:t>
            </a:r>
            <a:r>
              <a:rPr lang="cs-CZ" dirty="0" smtClean="0"/>
              <a:t>.</a:t>
            </a:r>
          </a:p>
          <a:p>
            <a:r>
              <a:rPr lang="cs-CZ" dirty="0" smtClean="0"/>
              <a:t>2.Sedmé.</a:t>
            </a:r>
          </a:p>
          <a:p>
            <a:r>
              <a:rPr lang="cs-CZ" dirty="0" smtClean="0"/>
              <a:t>3.-al.</a:t>
            </a:r>
          </a:p>
          <a:p>
            <a:r>
              <a:rPr lang="cs-CZ" dirty="0" smtClean="0"/>
              <a:t>4.Dva.</a:t>
            </a:r>
          </a:p>
          <a:p>
            <a:r>
              <a:rPr lang="cs-CZ" dirty="0" smtClean="0"/>
              <a:t>5.Ketony.</a:t>
            </a:r>
          </a:p>
          <a:p>
            <a:r>
              <a:rPr lang="cs-CZ" dirty="0" smtClean="0"/>
              <a:t>6.Kuchyňské nádobí, textilní vlákna.</a:t>
            </a:r>
          </a:p>
          <a:p>
            <a:r>
              <a:rPr lang="cs-CZ" dirty="0" smtClean="0"/>
              <a:t>7.Jeden.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9720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8.Ano.</a:t>
            </a:r>
          </a:p>
          <a:p>
            <a:endParaRPr lang="cs-CZ" dirty="0" smtClean="0"/>
          </a:p>
          <a:p>
            <a:r>
              <a:rPr lang="cs-CZ" dirty="0" smtClean="0"/>
              <a:t>9.COOH.</a:t>
            </a:r>
          </a:p>
          <a:p>
            <a:endParaRPr lang="cs-CZ" dirty="0" smtClean="0"/>
          </a:p>
          <a:p>
            <a:r>
              <a:rPr lang="cs-CZ" smtClean="0"/>
              <a:t>10.Trinitrotoluen .</a:t>
            </a:r>
          </a:p>
          <a:p>
            <a:endParaRPr lang="cs-CZ" dirty="0" smtClean="0"/>
          </a:p>
          <a:p>
            <a:r>
              <a:rPr lang="cs-CZ" dirty="0" smtClean="0"/>
              <a:t>11.Ano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671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80000"/>
              </a:lnSpc>
              <a:spcBef>
                <a:spcPts val="800"/>
              </a:spcBef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dirty="0">
                <a:solidFill>
                  <a:srgbClr val="000000"/>
                </a:solidFill>
                <a:latin typeface="Calibri" pitchFamily="34"/>
              </a:rPr>
              <a:t>Vytvořeno jako DUM do předmětu chemie na ZŠ a MŠ 17.listopadu 1325, Mladá Boleslav pro 9.ročník základní školy.</a:t>
            </a:r>
          </a:p>
          <a:p>
            <a:pPr lvl="0">
              <a:lnSpc>
                <a:spcPct val="80000"/>
              </a:lnSpc>
              <a:spcBef>
                <a:spcPts val="800"/>
              </a:spcBef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800" dirty="0">
              <a:solidFill>
                <a:srgbClr val="000000"/>
              </a:solidFill>
              <a:latin typeface="Calibri" pitchFamily="34"/>
            </a:endParaRPr>
          </a:p>
          <a:p>
            <a:pPr lvl="0">
              <a:lnSpc>
                <a:spcPct val="80000"/>
              </a:lnSpc>
              <a:spcBef>
                <a:spcPts val="800"/>
              </a:spcBef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dirty="0">
                <a:solidFill>
                  <a:srgbClr val="000000"/>
                </a:solidFill>
                <a:latin typeface="Calibri" pitchFamily="34"/>
              </a:rPr>
              <a:t>Materiál slouží k doplnění učiva o chemii.</a:t>
            </a:r>
          </a:p>
          <a:p>
            <a:pPr lvl="0">
              <a:lnSpc>
                <a:spcPct val="80000"/>
              </a:lnSpc>
              <a:spcBef>
                <a:spcPts val="800"/>
              </a:spcBef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800" dirty="0">
              <a:solidFill>
                <a:srgbClr val="000000"/>
              </a:solidFill>
              <a:latin typeface="Calibri" pitchFamily="34"/>
            </a:endParaRPr>
          </a:p>
          <a:p>
            <a:pPr lvl="0">
              <a:lnSpc>
                <a:spcPct val="80000"/>
              </a:lnSpc>
              <a:spcBef>
                <a:spcPts val="800"/>
              </a:spcBef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dirty="0">
                <a:solidFill>
                  <a:srgbClr val="000000"/>
                </a:solidFill>
                <a:latin typeface="Calibri" pitchFamily="34"/>
              </a:rPr>
              <a:t>Materiál je vhodné prezentovat pomocí  interaktivní tabule.</a:t>
            </a:r>
          </a:p>
          <a:p>
            <a:pPr lvl="0">
              <a:lnSpc>
                <a:spcPct val="80000"/>
              </a:lnSpc>
              <a:spcBef>
                <a:spcPts val="800"/>
              </a:spcBef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800" dirty="0">
              <a:solidFill>
                <a:srgbClr val="000000"/>
              </a:solidFill>
              <a:latin typeface="Calibri" pitchFamily="34"/>
            </a:endParaRPr>
          </a:p>
          <a:p>
            <a:pPr lvl="0">
              <a:lnSpc>
                <a:spcPct val="80000"/>
              </a:lnSpc>
              <a:spcBef>
                <a:spcPts val="800"/>
              </a:spcBef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dirty="0">
                <a:solidFill>
                  <a:srgbClr val="000000"/>
                </a:solidFill>
                <a:latin typeface="Calibri" pitchFamily="34"/>
              </a:rPr>
              <a:t>Materiál byl vytvořen a pilotován v II. pololetí školního roku 2011/2012.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29173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393603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440</TotalTime>
  <Words>200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Organická chemie</vt:lpstr>
      <vt:lpstr>Test</vt:lpstr>
      <vt:lpstr>Prezentace aplikace PowerPoint</vt:lpstr>
      <vt:lpstr>Jak je to dobře?</vt:lpstr>
      <vt:lpstr>Prezentace aplikace PowerPoint</vt:lpstr>
      <vt:lpstr>Prezentace aplikace PowerPoint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Deriváty uhlovodíků</dc:title>
  <dc:creator>Iva Hirschová</dc:creator>
  <cp:lastModifiedBy>Iva Hirschová</cp:lastModifiedBy>
  <cp:revision>4</cp:revision>
  <dcterms:created xsi:type="dcterms:W3CDTF">2012-11-21T06:56:20Z</dcterms:created>
  <dcterms:modified xsi:type="dcterms:W3CDTF">2012-11-22T17:22:15Z</dcterms:modified>
</cp:coreProperties>
</file>