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77" r:id="rId3"/>
    <p:sldId id="278" r:id="rId4"/>
    <p:sldId id="281" r:id="rId5"/>
    <p:sldId id="279" r:id="rId6"/>
    <p:sldId id="280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922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71612"/>
            <a:ext cx="7772400" cy="3357586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14.11.2012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VY_32_INOVACE_M.4.B.13_deleni_cisla_dvojciferneho_cislem_jednociferným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Dělení čísla dvojciferného číslem jednociferným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5143512"/>
            <a:ext cx="7772400" cy="1080120"/>
          </a:xfrm>
        </p:spPr>
        <p:txBody>
          <a:bodyPr>
            <a:normAutofit/>
          </a:bodyPr>
          <a:lstStyle/>
          <a:p>
            <a:pPr algn="l"/>
            <a:r>
              <a:rPr lang="cs-CZ" sz="1800" dirty="0"/>
              <a:t>Anotace: </a:t>
            </a:r>
            <a:r>
              <a:rPr lang="cs-CZ" sz="1800" dirty="0" smtClean="0"/>
              <a:t>Materiál </a:t>
            </a:r>
            <a:r>
              <a:rPr lang="cs-CZ" sz="1800" dirty="0"/>
              <a:t>je určen pro žáky </a:t>
            </a:r>
            <a:r>
              <a:rPr lang="cs-CZ" sz="1800" dirty="0" smtClean="0"/>
              <a:t>4. </a:t>
            </a:r>
            <a:r>
              <a:rPr lang="cs-CZ" sz="1800" dirty="0"/>
              <a:t>ročníku, slouží k </a:t>
            </a:r>
            <a:r>
              <a:rPr lang="cs-CZ" sz="1800" dirty="0" smtClean="0"/>
              <a:t>výkladu a procvičení učiva o dělení </a:t>
            </a:r>
            <a:r>
              <a:rPr lang="cs-CZ" sz="1800" dirty="0"/>
              <a:t>čísla dvojciferného číslem jednociferným.</a:t>
            </a:r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044016"/>
          </a:xfrm>
        </p:spPr>
        <p:txBody>
          <a:bodyPr/>
          <a:lstStyle/>
          <a:p>
            <a:pPr marL="109728" indent="0">
              <a:buNone/>
            </a:pPr>
            <a:r>
              <a:rPr lang="cs-CZ" b="1" u="sng" dirty="0" smtClean="0">
                <a:solidFill>
                  <a:srgbClr val="00B0F0"/>
                </a:solidFill>
              </a:rPr>
              <a:t>Dělíme-li číslo dvojciferné číslem jednociferným platí:</a:t>
            </a:r>
          </a:p>
          <a:p>
            <a:endParaRPr lang="cs-CZ" dirty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dirty="0" smtClean="0">
                <a:solidFill>
                  <a:srgbClr val="00B0F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 : 3 =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               = (</a:t>
            </a:r>
            <a:r>
              <a:rPr lang="cs-CZ" dirty="0" smtClean="0">
                <a:solidFill>
                  <a:srgbClr val="00B0F0"/>
                </a:solidFill>
              </a:rPr>
              <a:t>30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) : 3 = 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 = (</a:t>
            </a:r>
            <a:r>
              <a:rPr lang="cs-CZ" dirty="0" smtClean="0">
                <a:solidFill>
                  <a:srgbClr val="00B0F0"/>
                </a:solidFill>
              </a:rPr>
              <a:t>30</a:t>
            </a:r>
            <a:r>
              <a:rPr lang="cs-CZ" dirty="0" smtClean="0"/>
              <a:t> : 3) + (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 : 3) = 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         =     10    +     3    =  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000" dirty="0" smtClean="0"/>
              <a:t>Dělení čísla dvojciferného číslem</a:t>
            </a:r>
            <a:br>
              <a:rPr lang="cs-CZ" sz="3000" dirty="0" smtClean="0"/>
            </a:br>
            <a:r>
              <a:rPr lang="cs-CZ" sz="3000" dirty="0"/>
              <a:t> </a:t>
            </a:r>
            <a:r>
              <a:rPr lang="cs-CZ" sz="3000" dirty="0" smtClean="0"/>
              <a:t>   jednociferným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4130504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18803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84 : 7 = 10 + 2 = 12         66 : 6 =</a:t>
            </a:r>
          </a:p>
          <a:p>
            <a:pPr marL="109728" indent="0">
              <a:buNone/>
            </a:pPr>
            <a:r>
              <a:rPr lang="cs-CZ" sz="2400" dirty="0" smtClean="0"/>
              <a:t>                                           </a:t>
            </a:r>
          </a:p>
          <a:p>
            <a:pPr marL="109728" indent="0">
              <a:buNone/>
            </a:pPr>
            <a:r>
              <a:rPr lang="cs-CZ" sz="2400" dirty="0" smtClean="0"/>
              <a:t>  72 : 6 =                             78 : 6 = </a:t>
            </a: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  96 : 8 =                             81 : 3 =   </a:t>
            </a: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  84 : 6 =                             92 : 4 =  </a:t>
            </a: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  91 : 7 =                             80 : 5 =   </a:t>
            </a: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Vypočítej podle vzoru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539552" y="1952836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088932" y="3614936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9992" y="2780928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99992" y="1965342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3614936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088932" y="1963071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39552" y="2780928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115616" y="2780928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39552" y="3614936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115616" y="3614936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39552" y="4428735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115616" y="4428735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499992" y="5346576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115616" y="5346576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39552" y="5346576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115616" y="1952836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499992" y="4428735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088932" y="2780928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5088932" y="5346576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5088932" y="4428735"/>
            <a:ext cx="50405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8" name="Přímá spojnice 27"/>
          <p:cNvCxnSpPr>
            <a:endCxn id="7" idx="0"/>
          </p:cNvCxnSpPr>
          <p:nvPr/>
        </p:nvCxnSpPr>
        <p:spPr>
          <a:xfrm flipH="1">
            <a:off x="791580" y="1772816"/>
            <a:ext cx="252028" cy="18002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22" idx="0"/>
          </p:cNvCxnSpPr>
          <p:nvPr/>
        </p:nvCxnSpPr>
        <p:spPr>
          <a:xfrm>
            <a:off x="1043608" y="1772816"/>
            <a:ext cx="324036" cy="18002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13" idx="0"/>
          </p:cNvCxnSpPr>
          <p:nvPr/>
        </p:nvCxnSpPr>
        <p:spPr>
          <a:xfrm flipH="1">
            <a:off x="791580" y="2636912"/>
            <a:ext cx="252028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endCxn id="14" idx="0"/>
          </p:cNvCxnSpPr>
          <p:nvPr/>
        </p:nvCxnSpPr>
        <p:spPr>
          <a:xfrm>
            <a:off x="1043608" y="2636912"/>
            <a:ext cx="324036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15" idx="0"/>
          </p:cNvCxnSpPr>
          <p:nvPr/>
        </p:nvCxnSpPr>
        <p:spPr>
          <a:xfrm flipH="1">
            <a:off x="791580" y="3429000"/>
            <a:ext cx="252028" cy="1859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16" idx="0"/>
          </p:cNvCxnSpPr>
          <p:nvPr/>
        </p:nvCxnSpPr>
        <p:spPr>
          <a:xfrm>
            <a:off x="1043608" y="3429000"/>
            <a:ext cx="324036" cy="1859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endCxn id="17" idx="0"/>
          </p:cNvCxnSpPr>
          <p:nvPr/>
        </p:nvCxnSpPr>
        <p:spPr>
          <a:xfrm flipH="1">
            <a:off x="791580" y="4293096"/>
            <a:ext cx="252028" cy="13563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endCxn id="18" idx="0"/>
          </p:cNvCxnSpPr>
          <p:nvPr/>
        </p:nvCxnSpPr>
        <p:spPr>
          <a:xfrm>
            <a:off x="1043608" y="4293096"/>
            <a:ext cx="324036" cy="13563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endCxn id="21" idx="0"/>
          </p:cNvCxnSpPr>
          <p:nvPr/>
        </p:nvCxnSpPr>
        <p:spPr>
          <a:xfrm flipH="1">
            <a:off x="791580" y="5157192"/>
            <a:ext cx="252028" cy="18938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endCxn id="20" idx="0"/>
          </p:cNvCxnSpPr>
          <p:nvPr/>
        </p:nvCxnSpPr>
        <p:spPr>
          <a:xfrm>
            <a:off x="1043608" y="5157192"/>
            <a:ext cx="324036" cy="18938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>
            <a:endCxn id="9" idx="0"/>
          </p:cNvCxnSpPr>
          <p:nvPr/>
        </p:nvCxnSpPr>
        <p:spPr>
          <a:xfrm flipH="1">
            <a:off x="4752020" y="2636912"/>
            <a:ext cx="252028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endCxn id="24" idx="0"/>
          </p:cNvCxnSpPr>
          <p:nvPr/>
        </p:nvCxnSpPr>
        <p:spPr>
          <a:xfrm>
            <a:off x="5004048" y="2636912"/>
            <a:ext cx="336912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endCxn id="11" idx="0"/>
          </p:cNvCxnSpPr>
          <p:nvPr/>
        </p:nvCxnSpPr>
        <p:spPr>
          <a:xfrm flipH="1">
            <a:off x="4752020" y="3429000"/>
            <a:ext cx="336912" cy="1859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endCxn id="8" idx="0"/>
          </p:cNvCxnSpPr>
          <p:nvPr/>
        </p:nvCxnSpPr>
        <p:spPr>
          <a:xfrm>
            <a:off x="5088932" y="3429000"/>
            <a:ext cx="252028" cy="1859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4" name="Přímá spojnice 73"/>
          <p:cNvCxnSpPr>
            <a:endCxn id="10" idx="0"/>
          </p:cNvCxnSpPr>
          <p:nvPr/>
        </p:nvCxnSpPr>
        <p:spPr>
          <a:xfrm flipH="1">
            <a:off x="4752020" y="1862826"/>
            <a:ext cx="252028" cy="1025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Přímá spojnice 75"/>
          <p:cNvCxnSpPr>
            <a:endCxn id="12" idx="0"/>
          </p:cNvCxnSpPr>
          <p:nvPr/>
        </p:nvCxnSpPr>
        <p:spPr>
          <a:xfrm>
            <a:off x="5004048" y="1862826"/>
            <a:ext cx="336912" cy="10024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8" name="Přímá spojnice 77"/>
          <p:cNvCxnSpPr>
            <a:endCxn id="23" idx="0"/>
          </p:cNvCxnSpPr>
          <p:nvPr/>
        </p:nvCxnSpPr>
        <p:spPr>
          <a:xfrm flipH="1">
            <a:off x="4752020" y="4293096"/>
            <a:ext cx="252028" cy="13563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endCxn id="26" idx="0"/>
          </p:cNvCxnSpPr>
          <p:nvPr/>
        </p:nvCxnSpPr>
        <p:spPr>
          <a:xfrm>
            <a:off x="5004048" y="4293096"/>
            <a:ext cx="336912" cy="13563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Přímá spojnice 81"/>
          <p:cNvCxnSpPr>
            <a:endCxn id="19" idx="0"/>
          </p:cNvCxnSpPr>
          <p:nvPr/>
        </p:nvCxnSpPr>
        <p:spPr>
          <a:xfrm flipH="1">
            <a:off x="4752020" y="5157192"/>
            <a:ext cx="336912" cy="18938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>
            <a:endCxn id="25" idx="0"/>
          </p:cNvCxnSpPr>
          <p:nvPr/>
        </p:nvCxnSpPr>
        <p:spPr>
          <a:xfrm>
            <a:off x="5088932" y="5157192"/>
            <a:ext cx="252028" cy="18938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579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4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6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9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8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1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0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3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2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5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Najdi správný výsledek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110858" y="1844824"/>
            <a:ext cx="2520280" cy="122413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90 : 3</a:t>
            </a: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5292080" y="4365104"/>
            <a:ext cx="2520280" cy="122413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42 : 2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1475656" y="4077072"/>
            <a:ext cx="2520280" cy="122413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96 : 4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5051884" y="1944300"/>
            <a:ext cx="2520280" cy="122413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60 : 5</a:t>
            </a:r>
            <a:endParaRPr lang="cs-CZ" sz="2000" dirty="0"/>
          </a:p>
        </p:txBody>
      </p:sp>
      <p:sp>
        <p:nvSpPr>
          <p:cNvPr id="8" name="Ovál 7"/>
          <p:cNvSpPr/>
          <p:nvPr/>
        </p:nvSpPr>
        <p:spPr>
          <a:xfrm>
            <a:off x="7465830" y="3333672"/>
            <a:ext cx="93610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24</a:t>
            </a:r>
            <a:endParaRPr lang="cs-CZ" sz="2000" dirty="0"/>
          </a:p>
        </p:txBody>
      </p:sp>
      <p:sp>
        <p:nvSpPr>
          <p:cNvPr id="9" name="Ovál 8"/>
          <p:cNvSpPr/>
          <p:nvPr/>
        </p:nvSpPr>
        <p:spPr>
          <a:xfrm>
            <a:off x="539552" y="3141827"/>
            <a:ext cx="93610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12</a:t>
            </a:r>
            <a:endParaRPr lang="cs-CZ" sz="2000" dirty="0"/>
          </a:p>
        </p:txBody>
      </p:sp>
      <p:sp>
        <p:nvSpPr>
          <p:cNvPr id="10" name="Ovál 9"/>
          <p:cNvSpPr/>
          <p:nvPr/>
        </p:nvSpPr>
        <p:spPr>
          <a:xfrm>
            <a:off x="3973697" y="3030685"/>
            <a:ext cx="93610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21</a:t>
            </a:r>
            <a:endParaRPr lang="cs-CZ" sz="2000" dirty="0"/>
          </a:p>
        </p:txBody>
      </p:sp>
      <p:sp>
        <p:nvSpPr>
          <p:cNvPr id="11" name="Ovál 10"/>
          <p:cNvSpPr/>
          <p:nvPr/>
        </p:nvSpPr>
        <p:spPr>
          <a:xfrm>
            <a:off x="4115780" y="5329343"/>
            <a:ext cx="93610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30</a:t>
            </a:r>
            <a:endParaRPr lang="cs-CZ" sz="2000" dirty="0"/>
          </a:p>
        </p:txBody>
      </p:sp>
      <p:sp>
        <p:nvSpPr>
          <p:cNvPr id="12" name="Volný tvar 11"/>
          <p:cNvSpPr/>
          <p:nvPr/>
        </p:nvSpPr>
        <p:spPr>
          <a:xfrm>
            <a:off x="3619815" y="2471147"/>
            <a:ext cx="1836357" cy="2901898"/>
          </a:xfrm>
          <a:custGeom>
            <a:avLst/>
            <a:gdLst>
              <a:gd name="connsiteX0" fmla="*/ 0 w 1836357"/>
              <a:gd name="connsiteY0" fmla="*/ 22671 h 2901898"/>
              <a:gd name="connsiteX1" fmla="*/ 68013 w 1836357"/>
              <a:gd name="connsiteY1" fmla="*/ 7557 h 2901898"/>
              <a:gd name="connsiteX2" fmla="*/ 90684 w 1836357"/>
              <a:gd name="connsiteY2" fmla="*/ 0 h 2901898"/>
              <a:gd name="connsiteX3" fmla="*/ 309838 w 1836357"/>
              <a:gd name="connsiteY3" fmla="*/ 7557 h 2901898"/>
              <a:gd name="connsiteX4" fmla="*/ 332509 w 1836357"/>
              <a:gd name="connsiteY4" fmla="*/ 15114 h 2901898"/>
              <a:gd name="connsiteX5" fmla="*/ 423193 w 1836357"/>
              <a:gd name="connsiteY5" fmla="*/ 30228 h 2901898"/>
              <a:gd name="connsiteX6" fmla="*/ 453421 w 1836357"/>
              <a:gd name="connsiteY6" fmla="*/ 37785 h 2901898"/>
              <a:gd name="connsiteX7" fmla="*/ 513878 w 1836357"/>
              <a:gd name="connsiteY7" fmla="*/ 45342 h 2901898"/>
              <a:gd name="connsiteX8" fmla="*/ 566777 w 1836357"/>
              <a:gd name="connsiteY8" fmla="*/ 60456 h 2901898"/>
              <a:gd name="connsiteX9" fmla="*/ 612119 w 1836357"/>
              <a:gd name="connsiteY9" fmla="*/ 75570 h 2901898"/>
              <a:gd name="connsiteX10" fmla="*/ 634790 w 1836357"/>
              <a:gd name="connsiteY10" fmla="*/ 83127 h 2901898"/>
              <a:gd name="connsiteX11" fmla="*/ 665018 w 1836357"/>
              <a:gd name="connsiteY11" fmla="*/ 90684 h 2901898"/>
              <a:gd name="connsiteX12" fmla="*/ 702803 w 1836357"/>
              <a:gd name="connsiteY12" fmla="*/ 120913 h 2901898"/>
              <a:gd name="connsiteX13" fmla="*/ 770816 w 1836357"/>
              <a:gd name="connsiteY13" fmla="*/ 158698 h 2901898"/>
              <a:gd name="connsiteX14" fmla="*/ 785930 w 1836357"/>
              <a:gd name="connsiteY14" fmla="*/ 181369 h 2901898"/>
              <a:gd name="connsiteX15" fmla="*/ 838830 w 1836357"/>
              <a:gd name="connsiteY15" fmla="*/ 204040 h 2901898"/>
              <a:gd name="connsiteX16" fmla="*/ 869058 w 1836357"/>
              <a:gd name="connsiteY16" fmla="*/ 226711 h 2901898"/>
              <a:gd name="connsiteX17" fmla="*/ 891729 w 1836357"/>
              <a:gd name="connsiteY17" fmla="*/ 241825 h 2901898"/>
              <a:gd name="connsiteX18" fmla="*/ 914400 w 1836357"/>
              <a:gd name="connsiteY18" fmla="*/ 264496 h 2901898"/>
              <a:gd name="connsiteX19" fmla="*/ 937071 w 1836357"/>
              <a:gd name="connsiteY19" fmla="*/ 279610 h 2901898"/>
              <a:gd name="connsiteX20" fmla="*/ 959742 w 1836357"/>
              <a:gd name="connsiteY20" fmla="*/ 302281 h 2901898"/>
              <a:gd name="connsiteX21" fmla="*/ 982413 w 1836357"/>
              <a:gd name="connsiteY21" fmla="*/ 317395 h 2901898"/>
              <a:gd name="connsiteX22" fmla="*/ 1027755 w 1836357"/>
              <a:gd name="connsiteY22" fmla="*/ 362737 h 2901898"/>
              <a:gd name="connsiteX23" fmla="*/ 1050426 w 1836357"/>
              <a:gd name="connsiteY23" fmla="*/ 385408 h 2901898"/>
              <a:gd name="connsiteX24" fmla="*/ 1088211 w 1836357"/>
              <a:gd name="connsiteY24" fmla="*/ 430751 h 2901898"/>
              <a:gd name="connsiteX25" fmla="*/ 1118440 w 1836357"/>
              <a:gd name="connsiteY25" fmla="*/ 468536 h 2901898"/>
              <a:gd name="connsiteX26" fmla="*/ 1125997 w 1836357"/>
              <a:gd name="connsiteY26" fmla="*/ 491207 h 2901898"/>
              <a:gd name="connsiteX27" fmla="*/ 1148668 w 1836357"/>
              <a:gd name="connsiteY27" fmla="*/ 513878 h 2901898"/>
              <a:gd name="connsiteX28" fmla="*/ 1186453 w 1836357"/>
              <a:gd name="connsiteY28" fmla="*/ 551663 h 2901898"/>
              <a:gd name="connsiteX29" fmla="*/ 1224238 w 1836357"/>
              <a:gd name="connsiteY29" fmla="*/ 581891 h 2901898"/>
              <a:gd name="connsiteX30" fmla="*/ 1292251 w 1836357"/>
              <a:gd name="connsiteY30" fmla="*/ 634790 h 2901898"/>
              <a:gd name="connsiteX31" fmla="*/ 1337593 w 1836357"/>
              <a:gd name="connsiteY31" fmla="*/ 649904 h 2901898"/>
              <a:gd name="connsiteX32" fmla="*/ 1367821 w 1836357"/>
              <a:gd name="connsiteY32" fmla="*/ 672575 h 2901898"/>
              <a:gd name="connsiteX33" fmla="*/ 1390492 w 1836357"/>
              <a:gd name="connsiteY33" fmla="*/ 680132 h 2901898"/>
              <a:gd name="connsiteX34" fmla="*/ 1420721 w 1836357"/>
              <a:gd name="connsiteY34" fmla="*/ 710360 h 2901898"/>
              <a:gd name="connsiteX35" fmla="*/ 1443392 w 1836357"/>
              <a:gd name="connsiteY35" fmla="*/ 717917 h 2901898"/>
              <a:gd name="connsiteX36" fmla="*/ 1481177 w 1836357"/>
              <a:gd name="connsiteY36" fmla="*/ 740589 h 2901898"/>
              <a:gd name="connsiteX37" fmla="*/ 1503848 w 1836357"/>
              <a:gd name="connsiteY37" fmla="*/ 755703 h 2901898"/>
              <a:gd name="connsiteX38" fmla="*/ 1534076 w 1836357"/>
              <a:gd name="connsiteY38" fmla="*/ 763260 h 2901898"/>
              <a:gd name="connsiteX39" fmla="*/ 1556747 w 1836357"/>
              <a:gd name="connsiteY39" fmla="*/ 778374 h 2901898"/>
              <a:gd name="connsiteX40" fmla="*/ 1579418 w 1836357"/>
              <a:gd name="connsiteY40" fmla="*/ 785931 h 2901898"/>
              <a:gd name="connsiteX41" fmla="*/ 1609646 w 1836357"/>
              <a:gd name="connsiteY41" fmla="*/ 801045 h 2901898"/>
              <a:gd name="connsiteX42" fmla="*/ 1632317 w 1836357"/>
              <a:gd name="connsiteY42" fmla="*/ 808602 h 2901898"/>
              <a:gd name="connsiteX43" fmla="*/ 1685216 w 1836357"/>
              <a:gd name="connsiteY43" fmla="*/ 838830 h 2901898"/>
              <a:gd name="connsiteX44" fmla="*/ 1700330 w 1836357"/>
              <a:gd name="connsiteY44" fmla="*/ 861501 h 2901898"/>
              <a:gd name="connsiteX45" fmla="*/ 1723002 w 1836357"/>
              <a:gd name="connsiteY45" fmla="*/ 876615 h 2901898"/>
              <a:gd name="connsiteX46" fmla="*/ 1753230 w 1836357"/>
              <a:gd name="connsiteY46" fmla="*/ 921957 h 2901898"/>
              <a:gd name="connsiteX47" fmla="*/ 1783458 w 1836357"/>
              <a:gd name="connsiteY47" fmla="*/ 967299 h 2901898"/>
              <a:gd name="connsiteX48" fmla="*/ 1798572 w 1836357"/>
              <a:gd name="connsiteY48" fmla="*/ 989970 h 2901898"/>
              <a:gd name="connsiteX49" fmla="*/ 1821243 w 1836357"/>
              <a:gd name="connsiteY49" fmla="*/ 1057984 h 2901898"/>
              <a:gd name="connsiteX50" fmla="*/ 1828800 w 1836357"/>
              <a:gd name="connsiteY50" fmla="*/ 1080655 h 2901898"/>
              <a:gd name="connsiteX51" fmla="*/ 1836357 w 1836357"/>
              <a:gd name="connsiteY51" fmla="*/ 1103326 h 2901898"/>
              <a:gd name="connsiteX52" fmla="*/ 1828800 w 1836357"/>
              <a:gd name="connsiteY52" fmla="*/ 1284694 h 2901898"/>
              <a:gd name="connsiteX53" fmla="*/ 1813686 w 1836357"/>
              <a:gd name="connsiteY53" fmla="*/ 1330036 h 2901898"/>
              <a:gd name="connsiteX54" fmla="*/ 1798572 w 1836357"/>
              <a:gd name="connsiteY54" fmla="*/ 1398050 h 2901898"/>
              <a:gd name="connsiteX55" fmla="*/ 1791015 w 1836357"/>
              <a:gd name="connsiteY55" fmla="*/ 1420721 h 2901898"/>
              <a:gd name="connsiteX56" fmla="*/ 1775901 w 1836357"/>
              <a:gd name="connsiteY56" fmla="*/ 1488734 h 2901898"/>
              <a:gd name="connsiteX57" fmla="*/ 1768344 w 1836357"/>
              <a:gd name="connsiteY57" fmla="*/ 1511405 h 2901898"/>
              <a:gd name="connsiteX58" fmla="*/ 1715445 w 1836357"/>
              <a:gd name="connsiteY58" fmla="*/ 1579418 h 2901898"/>
              <a:gd name="connsiteX59" fmla="*/ 1700330 w 1836357"/>
              <a:gd name="connsiteY59" fmla="*/ 1602089 h 2901898"/>
              <a:gd name="connsiteX60" fmla="*/ 1654988 w 1836357"/>
              <a:gd name="connsiteY60" fmla="*/ 1647432 h 2901898"/>
              <a:gd name="connsiteX61" fmla="*/ 1602089 w 1836357"/>
              <a:gd name="connsiteY61" fmla="*/ 1692774 h 2901898"/>
              <a:gd name="connsiteX62" fmla="*/ 1571861 w 1836357"/>
              <a:gd name="connsiteY62" fmla="*/ 1700331 h 2901898"/>
              <a:gd name="connsiteX63" fmla="*/ 1541633 w 1836357"/>
              <a:gd name="connsiteY63" fmla="*/ 1723002 h 2901898"/>
              <a:gd name="connsiteX64" fmla="*/ 1496291 w 1836357"/>
              <a:gd name="connsiteY64" fmla="*/ 1738116 h 2901898"/>
              <a:gd name="connsiteX65" fmla="*/ 1473620 w 1836357"/>
              <a:gd name="connsiteY65" fmla="*/ 1745673 h 2901898"/>
              <a:gd name="connsiteX66" fmla="*/ 1450949 w 1836357"/>
              <a:gd name="connsiteY66" fmla="*/ 1760787 h 2901898"/>
              <a:gd name="connsiteX67" fmla="*/ 1420721 w 1836357"/>
              <a:gd name="connsiteY67" fmla="*/ 1768344 h 2901898"/>
              <a:gd name="connsiteX68" fmla="*/ 1330036 w 1836357"/>
              <a:gd name="connsiteY68" fmla="*/ 1813686 h 2901898"/>
              <a:gd name="connsiteX69" fmla="*/ 1299808 w 1836357"/>
              <a:gd name="connsiteY69" fmla="*/ 1828800 h 2901898"/>
              <a:gd name="connsiteX70" fmla="*/ 1277137 w 1836357"/>
              <a:gd name="connsiteY70" fmla="*/ 1836357 h 2901898"/>
              <a:gd name="connsiteX71" fmla="*/ 1254466 w 1836357"/>
              <a:gd name="connsiteY71" fmla="*/ 1851471 h 2901898"/>
              <a:gd name="connsiteX72" fmla="*/ 1224238 w 1836357"/>
              <a:gd name="connsiteY72" fmla="*/ 1866585 h 2901898"/>
              <a:gd name="connsiteX73" fmla="*/ 1148668 w 1836357"/>
              <a:gd name="connsiteY73" fmla="*/ 1911927 h 2901898"/>
              <a:gd name="connsiteX74" fmla="*/ 1103325 w 1836357"/>
              <a:gd name="connsiteY74" fmla="*/ 1942155 h 2901898"/>
              <a:gd name="connsiteX75" fmla="*/ 1088211 w 1836357"/>
              <a:gd name="connsiteY75" fmla="*/ 1957270 h 2901898"/>
              <a:gd name="connsiteX76" fmla="*/ 1057983 w 1836357"/>
              <a:gd name="connsiteY76" fmla="*/ 1979941 h 2901898"/>
              <a:gd name="connsiteX77" fmla="*/ 1020198 w 1836357"/>
              <a:gd name="connsiteY77" fmla="*/ 2017726 h 2901898"/>
              <a:gd name="connsiteX78" fmla="*/ 997527 w 1836357"/>
              <a:gd name="connsiteY78" fmla="*/ 2055511 h 2901898"/>
              <a:gd name="connsiteX79" fmla="*/ 944628 w 1836357"/>
              <a:gd name="connsiteY79" fmla="*/ 2100853 h 2901898"/>
              <a:gd name="connsiteX80" fmla="*/ 914400 w 1836357"/>
              <a:gd name="connsiteY80" fmla="*/ 2146195 h 2901898"/>
              <a:gd name="connsiteX81" fmla="*/ 876615 w 1836357"/>
              <a:gd name="connsiteY81" fmla="*/ 2191537 h 2901898"/>
              <a:gd name="connsiteX82" fmla="*/ 838830 w 1836357"/>
              <a:gd name="connsiteY82" fmla="*/ 2267108 h 2901898"/>
              <a:gd name="connsiteX83" fmla="*/ 823716 w 1836357"/>
              <a:gd name="connsiteY83" fmla="*/ 2320007 h 2901898"/>
              <a:gd name="connsiteX84" fmla="*/ 816159 w 1836357"/>
              <a:gd name="connsiteY84" fmla="*/ 2342678 h 2901898"/>
              <a:gd name="connsiteX85" fmla="*/ 823716 w 1836357"/>
              <a:gd name="connsiteY85" fmla="*/ 2803656 h 2901898"/>
              <a:gd name="connsiteX86" fmla="*/ 838830 w 1836357"/>
              <a:gd name="connsiteY86" fmla="*/ 2886784 h 2901898"/>
              <a:gd name="connsiteX87" fmla="*/ 853944 w 1836357"/>
              <a:gd name="connsiteY87" fmla="*/ 2901898 h 29018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</a:cxnLst>
            <a:rect l="l" t="t" r="r" b="b"/>
            <a:pathLst>
              <a:path w="1836357" h="2901898">
                <a:moveTo>
                  <a:pt x="0" y="22671"/>
                </a:moveTo>
                <a:cubicBezTo>
                  <a:pt x="22671" y="17633"/>
                  <a:pt x="45482" y="13190"/>
                  <a:pt x="68013" y="7557"/>
                </a:cubicBezTo>
                <a:cubicBezTo>
                  <a:pt x="75741" y="5625"/>
                  <a:pt x="82718" y="0"/>
                  <a:pt x="90684" y="0"/>
                </a:cubicBezTo>
                <a:cubicBezTo>
                  <a:pt x="163779" y="0"/>
                  <a:pt x="236787" y="5038"/>
                  <a:pt x="309838" y="7557"/>
                </a:cubicBezTo>
                <a:cubicBezTo>
                  <a:pt x="317395" y="10076"/>
                  <a:pt x="324781" y="13182"/>
                  <a:pt x="332509" y="15114"/>
                </a:cubicBezTo>
                <a:cubicBezTo>
                  <a:pt x="374280" y="25557"/>
                  <a:pt x="376272" y="21697"/>
                  <a:pt x="423193" y="30228"/>
                </a:cubicBezTo>
                <a:cubicBezTo>
                  <a:pt x="433412" y="32086"/>
                  <a:pt x="443176" y="36078"/>
                  <a:pt x="453421" y="37785"/>
                </a:cubicBezTo>
                <a:cubicBezTo>
                  <a:pt x="473454" y="41124"/>
                  <a:pt x="493726" y="42823"/>
                  <a:pt x="513878" y="45342"/>
                </a:cubicBezTo>
                <a:cubicBezTo>
                  <a:pt x="590068" y="70739"/>
                  <a:pt x="471887" y="31989"/>
                  <a:pt x="566777" y="60456"/>
                </a:cubicBezTo>
                <a:cubicBezTo>
                  <a:pt x="582037" y="65034"/>
                  <a:pt x="597005" y="70532"/>
                  <a:pt x="612119" y="75570"/>
                </a:cubicBezTo>
                <a:cubicBezTo>
                  <a:pt x="619676" y="78089"/>
                  <a:pt x="627062" y="81195"/>
                  <a:pt x="634790" y="83127"/>
                </a:cubicBezTo>
                <a:lnTo>
                  <a:pt x="665018" y="90684"/>
                </a:lnTo>
                <a:cubicBezTo>
                  <a:pt x="692943" y="132572"/>
                  <a:pt x="664155" y="99441"/>
                  <a:pt x="702803" y="120913"/>
                </a:cubicBezTo>
                <a:cubicBezTo>
                  <a:pt x="780753" y="164220"/>
                  <a:pt x="719519" y="141599"/>
                  <a:pt x="770816" y="158698"/>
                </a:cubicBezTo>
                <a:cubicBezTo>
                  <a:pt x="775854" y="166255"/>
                  <a:pt x="778953" y="175555"/>
                  <a:pt x="785930" y="181369"/>
                </a:cubicBezTo>
                <a:cubicBezTo>
                  <a:pt x="798381" y="191744"/>
                  <a:pt x="823080" y="198790"/>
                  <a:pt x="838830" y="204040"/>
                </a:cubicBezTo>
                <a:cubicBezTo>
                  <a:pt x="848906" y="211597"/>
                  <a:pt x="858809" y="219390"/>
                  <a:pt x="869058" y="226711"/>
                </a:cubicBezTo>
                <a:cubicBezTo>
                  <a:pt x="876449" y="231990"/>
                  <a:pt x="884752" y="236011"/>
                  <a:pt x="891729" y="241825"/>
                </a:cubicBezTo>
                <a:cubicBezTo>
                  <a:pt x="899939" y="248667"/>
                  <a:pt x="906190" y="257654"/>
                  <a:pt x="914400" y="264496"/>
                </a:cubicBezTo>
                <a:cubicBezTo>
                  <a:pt x="921377" y="270310"/>
                  <a:pt x="930094" y="273796"/>
                  <a:pt x="937071" y="279610"/>
                </a:cubicBezTo>
                <a:cubicBezTo>
                  <a:pt x="945281" y="286452"/>
                  <a:pt x="951532" y="295439"/>
                  <a:pt x="959742" y="302281"/>
                </a:cubicBezTo>
                <a:cubicBezTo>
                  <a:pt x="966719" y="308095"/>
                  <a:pt x="975625" y="311361"/>
                  <a:pt x="982413" y="317395"/>
                </a:cubicBezTo>
                <a:cubicBezTo>
                  <a:pt x="998388" y="331595"/>
                  <a:pt x="1012641" y="347623"/>
                  <a:pt x="1027755" y="362737"/>
                </a:cubicBezTo>
                <a:cubicBezTo>
                  <a:pt x="1035312" y="370294"/>
                  <a:pt x="1044498" y="376516"/>
                  <a:pt x="1050426" y="385408"/>
                </a:cubicBezTo>
                <a:cubicBezTo>
                  <a:pt x="1071468" y="416971"/>
                  <a:pt x="1059118" y="401657"/>
                  <a:pt x="1088211" y="430751"/>
                </a:cubicBezTo>
                <a:cubicBezTo>
                  <a:pt x="1107205" y="487734"/>
                  <a:pt x="1079374" y="419705"/>
                  <a:pt x="1118440" y="468536"/>
                </a:cubicBezTo>
                <a:cubicBezTo>
                  <a:pt x="1123416" y="474756"/>
                  <a:pt x="1121578" y="484579"/>
                  <a:pt x="1125997" y="491207"/>
                </a:cubicBezTo>
                <a:cubicBezTo>
                  <a:pt x="1131925" y="500099"/>
                  <a:pt x="1141826" y="505668"/>
                  <a:pt x="1148668" y="513878"/>
                </a:cubicBezTo>
                <a:cubicBezTo>
                  <a:pt x="1180156" y="551663"/>
                  <a:pt x="1144890" y="523954"/>
                  <a:pt x="1186453" y="551663"/>
                </a:cubicBezTo>
                <a:cubicBezTo>
                  <a:pt x="1220255" y="602366"/>
                  <a:pt x="1180436" y="552690"/>
                  <a:pt x="1224238" y="581891"/>
                </a:cubicBezTo>
                <a:cubicBezTo>
                  <a:pt x="1263360" y="607972"/>
                  <a:pt x="1231886" y="614668"/>
                  <a:pt x="1292251" y="634790"/>
                </a:cubicBezTo>
                <a:lnTo>
                  <a:pt x="1337593" y="649904"/>
                </a:lnTo>
                <a:cubicBezTo>
                  <a:pt x="1347669" y="657461"/>
                  <a:pt x="1356885" y="666326"/>
                  <a:pt x="1367821" y="672575"/>
                </a:cubicBezTo>
                <a:cubicBezTo>
                  <a:pt x="1374737" y="676527"/>
                  <a:pt x="1384010" y="675502"/>
                  <a:pt x="1390492" y="680132"/>
                </a:cubicBezTo>
                <a:cubicBezTo>
                  <a:pt x="1402088" y="688414"/>
                  <a:pt x="1409125" y="702078"/>
                  <a:pt x="1420721" y="710360"/>
                </a:cubicBezTo>
                <a:cubicBezTo>
                  <a:pt x="1427203" y="714990"/>
                  <a:pt x="1436267" y="714355"/>
                  <a:pt x="1443392" y="717917"/>
                </a:cubicBezTo>
                <a:cubicBezTo>
                  <a:pt x="1456530" y="724486"/>
                  <a:pt x="1468721" y="732804"/>
                  <a:pt x="1481177" y="740589"/>
                </a:cubicBezTo>
                <a:cubicBezTo>
                  <a:pt x="1488879" y="745403"/>
                  <a:pt x="1495500" y="752125"/>
                  <a:pt x="1503848" y="755703"/>
                </a:cubicBezTo>
                <a:cubicBezTo>
                  <a:pt x="1513394" y="759794"/>
                  <a:pt x="1524000" y="760741"/>
                  <a:pt x="1534076" y="763260"/>
                </a:cubicBezTo>
                <a:cubicBezTo>
                  <a:pt x="1541633" y="768298"/>
                  <a:pt x="1548623" y="774312"/>
                  <a:pt x="1556747" y="778374"/>
                </a:cubicBezTo>
                <a:cubicBezTo>
                  <a:pt x="1563872" y="781936"/>
                  <a:pt x="1572096" y="782793"/>
                  <a:pt x="1579418" y="785931"/>
                </a:cubicBezTo>
                <a:cubicBezTo>
                  <a:pt x="1589772" y="790369"/>
                  <a:pt x="1599292" y="796607"/>
                  <a:pt x="1609646" y="801045"/>
                </a:cubicBezTo>
                <a:cubicBezTo>
                  <a:pt x="1616968" y="804183"/>
                  <a:pt x="1624995" y="805464"/>
                  <a:pt x="1632317" y="808602"/>
                </a:cubicBezTo>
                <a:cubicBezTo>
                  <a:pt x="1659163" y="820107"/>
                  <a:pt x="1662448" y="823651"/>
                  <a:pt x="1685216" y="838830"/>
                </a:cubicBezTo>
                <a:cubicBezTo>
                  <a:pt x="1690254" y="846387"/>
                  <a:pt x="1693908" y="855079"/>
                  <a:pt x="1700330" y="861501"/>
                </a:cubicBezTo>
                <a:cubicBezTo>
                  <a:pt x="1706752" y="867923"/>
                  <a:pt x="1717021" y="869780"/>
                  <a:pt x="1723002" y="876615"/>
                </a:cubicBezTo>
                <a:cubicBezTo>
                  <a:pt x="1734964" y="890285"/>
                  <a:pt x="1743154" y="906843"/>
                  <a:pt x="1753230" y="921957"/>
                </a:cubicBezTo>
                <a:lnTo>
                  <a:pt x="1783458" y="967299"/>
                </a:lnTo>
                <a:cubicBezTo>
                  <a:pt x="1788496" y="974856"/>
                  <a:pt x="1795700" y="981354"/>
                  <a:pt x="1798572" y="989970"/>
                </a:cubicBezTo>
                <a:lnTo>
                  <a:pt x="1821243" y="1057984"/>
                </a:lnTo>
                <a:lnTo>
                  <a:pt x="1828800" y="1080655"/>
                </a:lnTo>
                <a:lnTo>
                  <a:pt x="1836357" y="1103326"/>
                </a:lnTo>
                <a:cubicBezTo>
                  <a:pt x="1833838" y="1163782"/>
                  <a:pt x="1834821" y="1224486"/>
                  <a:pt x="1828800" y="1284694"/>
                </a:cubicBezTo>
                <a:cubicBezTo>
                  <a:pt x="1827215" y="1300546"/>
                  <a:pt x="1816810" y="1314414"/>
                  <a:pt x="1813686" y="1330036"/>
                </a:cubicBezTo>
                <a:cubicBezTo>
                  <a:pt x="1808491" y="1356010"/>
                  <a:pt x="1805687" y="1373147"/>
                  <a:pt x="1798572" y="1398050"/>
                </a:cubicBezTo>
                <a:cubicBezTo>
                  <a:pt x="1796384" y="1405709"/>
                  <a:pt x="1792947" y="1412993"/>
                  <a:pt x="1791015" y="1420721"/>
                </a:cubicBezTo>
                <a:cubicBezTo>
                  <a:pt x="1775432" y="1483054"/>
                  <a:pt x="1791416" y="1434430"/>
                  <a:pt x="1775901" y="1488734"/>
                </a:cubicBezTo>
                <a:cubicBezTo>
                  <a:pt x="1773713" y="1496393"/>
                  <a:pt x="1772213" y="1504442"/>
                  <a:pt x="1768344" y="1511405"/>
                </a:cubicBezTo>
                <a:cubicBezTo>
                  <a:pt x="1730148" y="1580158"/>
                  <a:pt x="1752161" y="1535360"/>
                  <a:pt x="1715445" y="1579418"/>
                </a:cubicBezTo>
                <a:cubicBezTo>
                  <a:pt x="1709630" y="1586395"/>
                  <a:pt x="1706364" y="1595301"/>
                  <a:pt x="1700330" y="1602089"/>
                </a:cubicBezTo>
                <a:cubicBezTo>
                  <a:pt x="1686129" y="1618065"/>
                  <a:pt x="1670102" y="1632318"/>
                  <a:pt x="1654988" y="1647432"/>
                </a:cubicBezTo>
                <a:cubicBezTo>
                  <a:pt x="1640909" y="1661511"/>
                  <a:pt x="1622230" y="1684142"/>
                  <a:pt x="1602089" y="1692774"/>
                </a:cubicBezTo>
                <a:cubicBezTo>
                  <a:pt x="1592543" y="1696865"/>
                  <a:pt x="1581937" y="1697812"/>
                  <a:pt x="1571861" y="1700331"/>
                </a:cubicBezTo>
                <a:cubicBezTo>
                  <a:pt x="1561785" y="1707888"/>
                  <a:pt x="1552898" y="1717369"/>
                  <a:pt x="1541633" y="1723002"/>
                </a:cubicBezTo>
                <a:cubicBezTo>
                  <a:pt x="1527383" y="1730127"/>
                  <a:pt x="1511405" y="1733078"/>
                  <a:pt x="1496291" y="1738116"/>
                </a:cubicBezTo>
                <a:cubicBezTo>
                  <a:pt x="1488734" y="1740635"/>
                  <a:pt x="1480248" y="1741254"/>
                  <a:pt x="1473620" y="1745673"/>
                </a:cubicBezTo>
                <a:cubicBezTo>
                  <a:pt x="1466063" y="1750711"/>
                  <a:pt x="1459297" y="1757209"/>
                  <a:pt x="1450949" y="1760787"/>
                </a:cubicBezTo>
                <a:cubicBezTo>
                  <a:pt x="1441403" y="1764878"/>
                  <a:pt x="1430308" y="1764349"/>
                  <a:pt x="1420721" y="1768344"/>
                </a:cubicBezTo>
                <a:cubicBezTo>
                  <a:pt x="1420714" y="1768347"/>
                  <a:pt x="1345154" y="1806127"/>
                  <a:pt x="1330036" y="1813686"/>
                </a:cubicBezTo>
                <a:cubicBezTo>
                  <a:pt x="1319960" y="1818724"/>
                  <a:pt x="1310495" y="1825238"/>
                  <a:pt x="1299808" y="1828800"/>
                </a:cubicBezTo>
                <a:cubicBezTo>
                  <a:pt x="1292251" y="1831319"/>
                  <a:pt x="1284262" y="1832795"/>
                  <a:pt x="1277137" y="1836357"/>
                </a:cubicBezTo>
                <a:cubicBezTo>
                  <a:pt x="1269013" y="1840419"/>
                  <a:pt x="1262352" y="1846965"/>
                  <a:pt x="1254466" y="1851471"/>
                </a:cubicBezTo>
                <a:cubicBezTo>
                  <a:pt x="1244685" y="1857060"/>
                  <a:pt x="1233898" y="1860789"/>
                  <a:pt x="1224238" y="1866585"/>
                </a:cubicBezTo>
                <a:cubicBezTo>
                  <a:pt x="1133046" y="1921300"/>
                  <a:pt x="1217765" y="1877378"/>
                  <a:pt x="1148668" y="1911927"/>
                </a:cubicBezTo>
                <a:cubicBezTo>
                  <a:pt x="1119257" y="1956043"/>
                  <a:pt x="1152126" y="1917754"/>
                  <a:pt x="1103325" y="1942155"/>
                </a:cubicBezTo>
                <a:cubicBezTo>
                  <a:pt x="1096952" y="1945341"/>
                  <a:pt x="1093685" y="1952709"/>
                  <a:pt x="1088211" y="1957270"/>
                </a:cubicBezTo>
                <a:cubicBezTo>
                  <a:pt x="1078535" y="1965333"/>
                  <a:pt x="1068059" y="1972384"/>
                  <a:pt x="1057983" y="1979941"/>
                </a:cubicBezTo>
                <a:cubicBezTo>
                  <a:pt x="1040260" y="2033109"/>
                  <a:pt x="1066889" y="1971035"/>
                  <a:pt x="1020198" y="2017726"/>
                </a:cubicBezTo>
                <a:cubicBezTo>
                  <a:pt x="1009812" y="2028112"/>
                  <a:pt x="1006545" y="2043917"/>
                  <a:pt x="997527" y="2055511"/>
                </a:cubicBezTo>
                <a:cubicBezTo>
                  <a:pt x="977792" y="2080884"/>
                  <a:pt x="968374" y="2085022"/>
                  <a:pt x="944628" y="2100853"/>
                </a:cubicBezTo>
                <a:cubicBezTo>
                  <a:pt x="934552" y="2115967"/>
                  <a:pt x="927244" y="2133351"/>
                  <a:pt x="914400" y="2146195"/>
                </a:cubicBezTo>
                <a:cubicBezTo>
                  <a:pt x="900163" y="2160432"/>
                  <a:pt x="885032" y="2172599"/>
                  <a:pt x="876615" y="2191537"/>
                </a:cubicBezTo>
                <a:cubicBezTo>
                  <a:pt x="841892" y="2269663"/>
                  <a:pt x="883413" y="2207662"/>
                  <a:pt x="838830" y="2267108"/>
                </a:cubicBezTo>
                <a:cubicBezTo>
                  <a:pt x="820711" y="2321465"/>
                  <a:pt x="842694" y="2253584"/>
                  <a:pt x="823716" y="2320007"/>
                </a:cubicBezTo>
                <a:cubicBezTo>
                  <a:pt x="821528" y="2327666"/>
                  <a:pt x="818678" y="2335121"/>
                  <a:pt x="816159" y="2342678"/>
                </a:cubicBezTo>
                <a:cubicBezTo>
                  <a:pt x="818678" y="2496337"/>
                  <a:pt x="819131" y="2650044"/>
                  <a:pt x="823716" y="2803656"/>
                </a:cubicBezTo>
                <a:cubicBezTo>
                  <a:pt x="823775" y="2805647"/>
                  <a:pt x="836323" y="2880935"/>
                  <a:pt x="838830" y="2886784"/>
                </a:cubicBezTo>
                <a:cubicBezTo>
                  <a:pt x="841637" y="2893333"/>
                  <a:pt x="848906" y="2896860"/>
                  <a:pt x="853944" y="2901898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488734" y="3196621"/>
            <a:ext cx="4745811" cy="1125997"/>
          </a:xfrm>
          <a:custGeom>
            <a:avLst/>
            <a:gdLst>
              <a:gd name="connsiteX0" fmla="*/ 4723140 w 4745811"/>
              <a:gd name="connsiteY0" fmla="*/ 0 h 1125997"/>
              <a:gd name="connsiteX1" fmla="*/ 4745811 w 4745811"/>
              <a:gd name="connsiteY1" fmla="*/ 68014 h 1125997"/>
              <a:gd name="connsiteX2" fmla="*/ 4738254 w 4745811"/>
              <a:gd name="connsiteY2" fmla="*/ 196483 h 1125997"/>
              <a:gd name="connsiteX3" fmla="*/ 4723140 w 4745811"/>
              <a:gd name="connsiteY3" fmla="*/ 241825 h 1125997"/>
              <a:gd name="connsiteX4" fmla="*/ 4708026 w 4745811"/>
              <a:gd name="connsiteY4" fmla="*/ 287167 h 1125997"/>
              <a:gd name="connsiteX5" fmla="*/ 4700469 w 4745811"/>
              <a:gd name="connsiteY5" fmla="*/ 309839 h 1125997"/>
              <a:gd name="connsiteX6" fmla="*/ 4685355 w 4745811"/>
              <a:gd name="connsiteY6" fmla="*/ 332510 h 1125997"/>
              <a:gd name="connsiteX7" fmla="*/ 4640013 w 4745811"/>
              <a:gd name="connsiteY7" fmla="*/ 408080 h 1125997"/>
              <a:gd name="connsiteX8" fmla="*/ 4594671 w 4745811"/>
              <a:gd name="connsiteY8" fmla="*/ 453422 h 1125997"/>
              <a:gd name="connsiteX9" fmla="*/ 4534215 w 4745811"/>
              <a:gd name="connsiteY9" fmla="*/ 498764 h 1125997"/>
              <a:gd name="connsiteX10" fmla="*/ 4511544 w 4745811"/>
              <a:gd name="connsiteY10" fmla="*/ 521435 h 1125997"/>
              <a:gd name="connsiteX11" fmla="*/ 4435973 w 4745811"/>
              <a:gd name="connsiteY11" fmla="*/ 566777 h 1125997"/>
              <a:gd name="connsiteX12" fmla="*/ 4383074 w 4745811"/>
              <a:gd name="connsiteY12" fmla="*/ 597005 h 1125997"/>
              <a:gd name="connsiteX13" fmla="*/ 4322618 w 4745811"/>
              <a:gd name="connsiteY13" fmla="*/ 649905 h 1125997"/>
              <a:gd name="connsiteX14" fmla="*/ 4292390 w 4745811"/>
              <a:gd name="connsiteY14" fmla="*/ 672576 h 1125997"/>
              <a:gd name="connsiteX15" fmla="*/ 4254605 w 4745811"/>
              <a:gd name="connsiteY15" fmla="*/ 680133 h 1125997"/>
              <a:gd name="connsiteX16" fmla="*/ 4231934 w 4745811"/>
              <a:gd name="connsiteY16" fmla="*/ 695247 h 1125997"/>
              <a:gd name="connsiteX17" fmla="*/ 4194149 w 4745811"/>
              <a:gd name="connsiteY17" fmla="*/ 748146 h 1125997"/>
              <a:gd name="connsiteX18" fmla="*/ 4148806 w 4745811"/>
              <a:gd name="connsiteY18" fmla="*/ 778374 h 1125997"/>
              <a:gd name="connsiteX19" fmla="*/ 4095907 w 4745811"/>
              <a:gd name="connsiteY19" fmla="*/ 831273 h 1125997"/>
              <a:gd name="connsiteX20" fmla="*/ 4073236 w 4745811"/>
              <a:gd name="connsiteY20" fmla="*/ 838830 h 1125997"/>
              <a:gd name="connsiteX21" fmla="*/ 4043008 w 4745811"/>
              <a:gd name="connsiteY21" fmla="*/ 869058 h 1125997"/>
              <a:gd name="connsiteX22" fmla="*/ 3967438 w 4745811"/>
              <a:gd name="connsiteY22" fmla="*/ 914400 h 1125997"/>
              <a:gd name="connsiteX23" fmla="*/ 3914539 w 4745811"/>
              <a:gd name="connsiteY23" fmla="*/ 952186 h 1125997"/>
              <a:gd name="connsiteX24" fmla="*/ 3884311 w 4745811"/>
              <a:gd name="connsiteY24" fmla="*/ 959743 h 1125997"/>
              <a:gd name="connsiteX25" fmla="*/ 3831411 w 4745811"/>
              <a:gd name="connsiteY25" fmla="*/ 989971 h 1125997"/>
              <a:gd name="connsiteX26" fmla="*/ 3778512 w 4745811"/>
              <a:gd name="connsiteY26" fmla="*/ 1012642 h 1125997"/>
              <a:gd name="connsiteX27" fmla="*/ 3733170 w 4745811"/>
              <a:gd name="connsiteY27" fmla="*/ 1035313 h 1125997"/>
              <a:gd name="connsiteX28" fmla="*/ 3702942 w 4745811"/>
              <a:gd name="connsiteY28" fmla="*/ 1050427 h 1125997"/>
              <a:gd name="connsiteX29" fmla="*/ 3657600 w 4745811"/>
              <a:gd name="connsiteY29" fmla="*/ 1065541 h 1125997"/>
              <a:gd name="connsiteX30" fmla="*/ 3589587 w 4745811"/>
              <a:gd name="connsiteY30" fmla="*/ 1088212 h 1125997"/>
              <a:gd name="connsiteX31" fmla="*/ 3529130 w 4745811"/>
              <a:gd name="connsiteY31" fmla="*/ 1103326 h 1125997"/>
              <a:gd name="connsiteX32" fmla="*/ 3370433 w 4745811"/>
              <a:gd name="connsiteY32" fmla="*/ 1118440 h 1125997"/>
              <a:gd name="connsiteX33" fmla="*/ 3317534 w 4745811"/>
              <a:gd name="connsiteY33" fmla="*/ 1125997 h 1125997"/>
              <a:gd name="connsiteX34" fmla="*/ 2826327 w 4745811"/>
              <a:gd name="connsiteY34" fmla="*/ 1118440 h 1125997"/>
              <a:gd name="connsiteX35" fmla="*/ 2803656 w 4745811"/>
              <a:gd name="connsiteY35" fmla="*/ 1110883 h 1125997"/>
              <a:gd name="connsiteX36" fmla="*/ 2765871 w 4745811"/>
              <a:gd name="connsiteY36" fmla="*/ 1095769 h 1125997"/>
              <a:gd name="connsiteX37" fmla="*/ 2705415 w 4745811"/>
              <a:gd name="connsiteY37" fmla="*/ 1080655 h 1125997"/>
              <a:gd name="connsiteX38" fmla="*/ 2682744 w 4745811"/>
              <a:gd name="connsiteY38" fmla="*/ 1073098 h 1125997"/>
              <a:gd name="connsiteX39" fmla="*/ 2584502 w 4745811"/>
              <a:gd name="connsiteY39" fmla="*/ 1050427 h 1125997"/>
              <a:gd name="connsiteX40" fmla="*/ 2561831 w 4745811"/>
              <a:gd name="connsiteY40" fmla="*/ 1042870 h 1125997"/>
              <a:gd name="connsiteX41" fmla="*/ 2516489 w 4745811"/>
              <a:gd name="connsiteY41" fmla="*/ 1020199 h 1125997"/>
              <a:gd name="connsiteX42" fmla="*/ 2471147 w 4745811"/>
              <a:gd name="connsiteY42" fmla="*/ 982414 h 1125997"/>
              <a:gd name="connsiteX43" fmla="*/ 2448476 w 4745811"/>
              <a:gd name="connsiteY43" fmla="*/ 959743 h 1125997"/>
              <a:gd name="connsiteX44" fmla="*/ 2425805 w 4745811"/>
              <a:gd name="connsiteY44" fmla="*/ 944629 h 1125997"/>
              <a:gd name="connsiteX45" fmla="*/ 2380463 w 4745811"/>
              <a:gd name="connsiteY45" fmla="*/ 899286 h 1125997"/>
              <a:gd name="connsiteX46" fmla="*/ 2350235 w 4745811"/>
              <a:gd name="connsiteY46" fmla="*/ 876615 h 1125997"/>
              <a:gd name="connsiteX47" fmla="*/ 2335121 w 4745811"/>
              <a:gd name="connsiteY47" fmla="*/ 853944 h 1125997"/>
              <a:gd name="connsiteX48" fmla="*/ 2320006 w 4745811"/>
              <a:gd name="connsiteY48" fmla="*/ 838830 h 1125997"/>
              <a:gd name="connsiteX49" fmla="*/ 2304892 w 4745811"/>
              <a:gd name="connsiteY49" fmla="*/ 816159 h 1125997"/>
              <a:gd name="connsiteX50" fmla="*/ 2259550 w 4745811"/>
              <a:gd name="connsiteY50" fmla="*/ 770817 h 1125997"/>
              <a:gd name="connsiteX51" fmla="*/ 2244436 w 4745811"/>
              <a:gd name="connsiteY51" fmla="*/ 740589 h 1125997"/>
              <a:gd name="connsiteX52" fmla="*/ 2199094 w 4745811"/>
              <a:gd name="connsiteY52" fmla="*/ 710361 h 1125997"/>
              <a:gd name="connsiteX53" fmla="*/ 2176423 w 4745811"/>
              <a:gd name="connsiteY53" fmla="*/ 687690 h 1125997"/>
              <a:gd name="connsiteX54" fmla="*/ 2161309 w 4745811"/>
              <a:gd name="connsiteY54" fmla="*/ 665019 h 1125997"/>
              <a:gd name="connsiteX55" fmla="*/ 2115967 w 4745811"/>
              <a:gd name="connsiteY55" fmla="*/ 634791 h 1125997"/>
              <a:gd name="connsiteX56" fmla="*/ 2070625 w 4745811"/>
              <a:gd name="connsiteY56" fmla="*/ 589448 h 1125997"/>
              <a:gd name="connsiteX57" fmla="*/ 2047954 w 4745811"/>
              <a:gd name="connsiteY57" fmla="*/ 566777 h 1125997"/>
              <a:gd name="connsiteX58" fmla="*/ 2025283 w 4745811"/>
              <a:gd name="connsiteY58" fmla="*/ 544106 h 1125997"/>
              <a:gd name="connsiteX59" fmla="*/ 1987497 w 4745811"/>
              <a:gd name="connsiteY59" fmla="*/ 498764 h 1125997"/>
              <a:gd name="connsiteX60" fmla="*/ 1964826 w 4745811"/>
              <a:gd name="connsiteY60" fmla="*/ 491207 h 1125997"/>
              <a:gd name="connsiteX61" fmla="*/ 1896813 w 4745811"/>
              <a:gd name="connsiteY61" fmla="*/ 438308 h 1125997"/>
              <a:gd name="connsiteX62" fmla="*/ 1874142 w 4745811"/>
              <a:gd name="connsiteY62" fmla="*/ 423194 h 1125997"/>
              <a:gd name="connsiteX63" fmla="*/ 1843914 w 4745811"/>
              <a:gd name="connsiteY63" fmla="*/ 415637 h 1125997"/>
              <a:gd name="connsiteX64" fmla="*/ 1768344 w 4745811"/>
              <a:gd name="connsiteY64" fmla="*/ 370295 h 1125997"/>
              <a:gd name="connsiteX65" fmla="*/ 1715445 w 4745811"/>
              <a:gd name="connsiteY65" fmla="*/ 347624 h 1125997"/>
              <a:gd name="connsiteX66" fmla="*/ 1692773 w 4745811"/>
              <a:gd name="connsiteY66" fmla="*/ 332510 h 1125997"/>
              <a:gd name="connsiteX67" fmla="*/ 1624760 w 4745811"/>
              <a:gd name="connsiteY67" fmla="*/ 309839 h 1125997"/>
              <a:gd name="connsiteX68" fmla="*/ 1556747 w 4745811"/>
              <a:gd name="connsiteY68" fmla="*/ 279610 h 1125997"/>
              <a:gd name="connsiteX69" fmla="*/ 1518962 w 4745811"/>
              <a:gd name="connsiteY69" fmla="*/ 272053 h 1125997"/>
              <a:gd name="connsiteX70" fmla="*/ 1496291 w 4745811"/>
              <a:gd name="connsiteY70" fmla="*/ 264496 h 1125997"/>
              <a:gd name="connsiteX71" fmla="*/ 1458506 w 4745811"/>
              <a:gd name="connsiteY71" fmla="*/ 256939 h 1125997"/>
              <a:gd name="connsiteX72" fmla="*/ 1420721 w 4745811"/>
              <a:gd name="connsiteY72" fmla="*/ 241825 h 1125997"/>
              <a:gd name="connsiteX73" fmla="*/ 1367821 w 4745811"/>
              <a:gd name="connsiteY73" fmla="*/ 226711 h 1125997"/>
              <a:gd name="connsiteX74" fmla="*/ 1345150 w 4745811"/>
              <a:gd name="connsiteY74" fmla="*/ 211597 h 1125997"/>
              <a:gd name="connsiteX75" fmla="*/ 1209124 w 4745811"/>
              <a:gd name="connsiteY75" fmla="*/ 196483 h 1125997"/>
              <a:gd name="connsiteX76" fmla="*/ 1005084 w 4745811"/>
              <a:gd name="connsiteY76" fmla="*/ 204040 h 1125997"/>
              <a:gd name="connsiteX77" fmla="*/ 959742 w 4745811"/>
              <a:gd name="connsiteY77" fmla="*/ 211597 h 1125997"/>
              <a:gd name="connsiteX78" fmla="*/ 861501 w 4745811"/>
              <a:gd name="connsiteY78" fmla="*/ 219154 h 1125997"/>
              <a:gd name="connsiteX79" fmla="*/ 785930 w 4745811"/>
              <a:gd name="connsiteY79" fmla="*/ 234268 h 1125997"/>
              <a:gd name="connsiteX80" fmla="*/ 634790 w 4745811"/>
              <a:gd name="connsiteY80" fmla="*/ 249382 h 1125997"/>
              <a:gd name="connsiteX81" fmla="*/ 604562 w 4745811"/>
              <a:gd name="connsiteY81" fmla="*/ 256939 h 1125997"/>
              <a:gd name="connsiteX82" fmla="*/ 513878 w 4745811"/>
              <a:gd name="connsiteY82" fmla="*/ 272053 h 1125997"/>
              <a:gd name="connsiteX83" fmla="*/ 468535 w 4745811"/>
              <a:gd name="connsiteY83" fmla="*/ 287167 h 1125997"/>
              <a:gd name="connsiteX84" fmla="*/ 438307 w 4745811"/>
              <a:gd name="connsiteY84" fmla="*/ 294724 h 1125997"/>
              <a:gd name="connsiteX85" fmla="*/ 392965 w 4745811"/>
              <a:gd name="connsiteY85" fmla="*/ 309839 h 1125997"/>
              <a:gd name="connsiteX86" fmla="*/ 370294 w 4745811"/>
              <a:gd name="connsiteY86" fmla="*/ 317396 h 1125997"/>
              <a:gd name="connsiteX87" fmla="*/ 347623 w 4745811"/>
              <a:gd name="connsiteY87" fmla="*/ 324953 h 1125997"/>
              <a:gd name="connsiteX88" fmla="*/ 302281 w 4745811"/>
              <a:gd name="connsiteY88" fmla="*/ 332510 h 1125997"/>
              <a:gd name="connsiteX89" fmla="*/ 256939 w 4745811"/>
              <a:gd name="connsiteY89" fmla="*/ 347624 h 1125997"/>
              <a:gd name="connsiteX90" fmla="*/ 226711 w 4745811"/>
              <a:gd name="connsiteY90" fmla="*/ 355181 h 1125997"/>
              <a:gd name="connsiteX91" fmla="*/ 181368 w 4745811"/>
              <a:gd name="connsiteY91" fmla="*/ 370295 h 1125997"/>
              <a:gd name="connsiteX92" fmla="*/ 113355 w 4745811"/>
              <a:gd name="connsiteY92" fmla="*/ 392966 h 1125997"/>
              <a:gd name="connsiteX93" fmla="*/ 90684 w 4745811"/>
              <a:gd name="connsiteY93" fmla="*/ 400523 h 1125997"/>
              <a:gd name="connsiteX94" fmla="*/ 68013 w 4745811"/>
              <a:gd name="connsiteY94" fmla="*/ 408080 h 1125997"/>
              <a:gd name="connsiteX95" fmla="*/ 37785 w 4745811"/>
              <a:gd name="connsiteY95" fmla="*/ 415637 h 1125997"/>
              <a:gd name="connsiteX96" fmla="*/ 0 w 4745811"/>
              <a:gd name="connsiteY96" fmla="*/ 415637 h 1125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4745811" h="1125997">
                <a:moveTo>
                  <a:pt x="4723140" y="0"/>
                </a:moveTo>
                <a:cubicBezTo>
                  <a:pt x="4727944" y="12009"/>
                  <a:pt x="4745811" y="51744"/>
                  <a:pt x="4745811" y="68014"/>
                </a:cubicBezTo>
                <a:cubicBezTo>
                  <a:pt x="4745811" y="110911"/>
                  <a:pt x="4743802" y="153946"/>
                  <a:pt x="4738254" y="196483"/>
                </a:cubicBezTo>
                <a:cubicBezTo>
                  <a:pt x="4736193" y="212281"/>
                  <a:pt x="4728178" y="226711"/>
                  <a:pt x="4723140" y="241825"/>
                </a:cubicBezTo>
                <a:lnTo>
                  <a:pt x="4708026" y="287167"/>
                </a:lnTo>
                <a:cubicBezTo>
                  <a:pt x="4705507" y="294724"/>
                  <a:pt x="4704888" y="303211"/>
                  <a:pt x="4700469" y="309839"/>
                </a:cubicBezTo>
                <a:cubicBezTo>
                  <a:pt x="4695431" y="317396"/>
                  <a:pt x="4689861" y="324624"/>
                  <a:pt x="4685355" y="332510"/>
                </a:cubicBezTo>
                <a:cubicBezTo>
                  <a:pt x="4669453" y="360339"/>
                  <a:pt x="4664662" y="383431"/>
                  <a:pt x="4640013" y="408080"/>
                </a:cubicBezTo>
                <a:cubicBezTo>
                  <a:pt x="4624899" y="423194"/>
                  <a:pt x="4612456" y="441566"/>
                  <a:pt x="4594671" y="453422"/>
                </a:cubicBezTo>
                <a:cubicBezTo>
                  <a:pt x="4567677" y="471418"/>
                  <a:pt x="4562936" y="473633"/>
                  <a:pt x="4534215" y="498764"/>
                </a:cubicBezTo>
                <a:cubicBezTo>
                  <a:pt x="4526172" y="505802"/>
                  <a:pt x="4519980" y="514874"/>
                  <a:pt x="4511544" y="521435"/>
                </a:cubicBezTo>
                <a:cubicBezTo>
                  <a:pt x="4435307" y="580731"/>
                  <a:pt x="4495797" y="529388"/>
                  <a:pt x="4435973" y="566777"/>
                </a:cubicBezTo>
                <a:cubicBezTo>
                  <a:pt x="4383685" y="599457"/>
                  <a:pt x="4427616" y="582158"/>
                  <a:pt x="4383074" y="597005"/>
                </a:cubicBezTo>
                <a:cubicBezTo>
                  <a:pt x="4354946" y="639199"/>
                  <a:pt x="4381394" y="605823"/>
                  <a:pt x="4322618" y="649905"/>
                </a:cubicBezTo>
                <a:cubicBezTo>
                  <a:pt x="4312542" y="657462"/>
                  <a:pt x="4303899" y="667461"/>
                  <a:pt x="4292390" y="672576"/>
                </a:cubicBezTo>
                <a:cubicBezTo>
                  <a:pt x="4280653" y="677793"/>
                  <a:pt x="4267200" y="677614"/>
                  <a:pt x="4254605" y="680133"/>
                </a:cubicBezTo>
                <a:cubicBezTo>
                  <a:pt x="4247048" y="685171"/>
                  <a:pt x="4238356" y="688825"/>
                  <a:pt x="4231934" y="695247"/>
                </a:cubicBezTo>
                <a:cubicBezTo>
                  <a:pt x="4191498" y="735683"/>
                  <a:pt x="4247697" y="700549"/>
                  <a:pt x="4194149" y="748146"/>
                </a:cubicBezTo>
                <a:cubicBezTo>
                  <a:pt x="4180572" y="760214"/>
                  <a:pt x="4163920" y="768298"/>
                  <a:pt x="4148806" y="778374"/>
                </a:cubicBezTo>
                <a:cubicBezTo>
                  <a:pt x="4128024" y="806083"/>
                  <a:pt x="4126765" y="813640"/>
                  <a:pt x="4095907" y="831273"/>
                </a:cubicBezTo>
                <a:cubicBezTo>
                  <a:pt x="4088991" y="835225"/>
                  <a:pt x="4080793" y="836311"/>
                  <a:pt x="4073236" y="838830"/>
                </a:cubicBezTo>
                <a:cubicBezTo>
                  <a:pt x="4063160" y="848906"/>
                  <a:pt x="4054135" y="860156"/>
                  <a:pt x="4043008" y="869058"/>
                </a:cubicBezTo>
                <a:cubicBezTo>
                  <a:pt x="3976445" y="922309"/>
                  <a:pt x="4021261" y="880760"/>
                  <a:pt x="3967438" y="914400"/>
                </a:cubicBezTo>
                <a:cubicBezTo>
                  <a:pt x="3961803" y="917922"/>
                  <a:pt x="3924716" y="947824"/>
                  <a:pt x="3914539" y="952186"/>
                </a:cubicBezTo>
                <a:cubicBezTo>
                  <a:pt x="3904993" y="956277"/>
                  <a:pt x="3894387" y="957224"/>
                  <a:pt x="3884311" y="959743"/>
                </a:cubicBezTo>
                <a:cubicBezTo>
                  <a:pt x="3811219" y="1014562"/>
                  <a:pt x="3889112" y="961121"/>
                  <a:pt x="3831411" y="989971"/>
                </a:cubicBezTo>
                <a:cubicBezTo>
                  <a:pt x="3779221" y="1016066"/>
                  <a:pt x="3841426" y="996914"/>
                  <a:pt x="3778512" y="1012642"/>
                </a:cubicBezTo>
                <a:cubicBezTo>
                  <a:pt x="3734944" y="1041687"/>
                  <a:pt x="3776972" y="1016541"/>
                  <a:pt x="3733170" y="1035313"/>
                </a:cubicBezTo>
                <a:cubicBezTo>
                  <a:pt x="3722816" y="1039751"/>
                  <a:pt x="3713402" y="1046243"/>
                  <a:pt x="3702942" y="1050427"/>
                </a:cubicBezTo>
                <a:cubicBezTo>
                  <a:pt x="3688150" y="1056344"/>
                  <a:pt x="3671850" y="1058416"/>
                  <a:pt x="3657600" y="1065541"/>
                </a:cubicBezTo>
                <a:cubicBezTo>
                  <a:pt x="3607318" y="1090682"/>
                  <a:pt x="3648185" y="1073563"/>
                  <a:pt x="3589587" y="1088212"/>
                </a:cubicBezTo>
                <a:cubicBezTo>
                  <a:pt x="3542700" y="1099934"/>
                  <a:pt x="3594126" y="1094041"/>
                  <a:pt x="3529130" y="1103326"/>
                </a:cubicBezTo>
                <a:cubicBezTo>
                  <a:pt x="3464106" y="1112615"/>
                  <a:pt x="3439785" y="1111140"/>
                  <a:pt x="3370433" y="1118440"/>
                </a:cubicBezTo>
                <a:cubicBezTo>
                  <a:pt x="3352719" y="1120305"/>
                  <a:pt x="3335167" y="1123478"/>
                  <a:pt x="3317534" y="1125997"/>
                </a:cubicBezTo>
                <a:lnTo>
                  <a:pt x="2826327" y="1118440"/>
                </a:lnTo>
                <a:cubicBezTo>
                  <a:pt x="2818365" y="1118206"/>
                  <a:pt x="2811115" y="1113680"/>
                  <a:pt x="2803656" y="1110883"/>
                </a:cubicBezTo>
                <a:cubicBezTo>
                  <a:pt x="2790954" y="1106120"/>
                  <a:pt x="2778836" y="1099758"/>
                  <a:pt x="2765871" y="1095769"/>
                </a:cubicBezTo>
                <a:cubicBezTo>
                  <a:pt x="2746017" y="1089660"/>
                  <a:pt x="2725121" y="1087224"/>
                  <a:pt x="2705415" y="1080655"/>
                </a:cubicBezTo>
                <a:cubicBezTo>
                  <a:pt x="2697858" y="1078136"/>
                  <a:pt x="2690472" y="1075030"/>
                  <a:pt x="2682744" y="1073098"/>
                </a:cubicBezTo>
                <a:cubicBezTo>
                  <a:pt x="2634787" y="1061109"/>
                  <a:pt x="2640928" y="1069236"/>
                  <a:pt x="2584502" y="1050427"/>
                </a:cubicBezTo>
                <a:cubicBezTo>
                  <a:pt x="2576945" y="1047908"/>
                  <a:pt x="2568956" y="1046432"/>
                  <a:pt x="2561831" y="1042870"/>
                </a:cubicBezTo>
                <a:cubicBezTo>
                  <a:pt x="2503233" y="1013571"/>
                  <a:pt x="2573473" y="1039194"/>
                  <a:pt x="2516489" y="1020199"/>
                </a:cubicBezTo>
                <a:cubicBezTo>
                  <a:pt x="2450255" y="953965"/>
                  <a:pt x="2534274" y="1035019"/>
                  <a:pt x="2471147" y="982414"/>
                </a:cubicBezTo>
                <a:cubicBezTo>
                  <a:pt x="2462937" y="975572"/>
                  <a:pt x="2456686" y="966585"/>
                  <a:pt x="2448476" y="959743"/>
                </a:cubicBezTo>
                <a:cubicBezTo>
                  <a:pt x="2441499" y="953929"/>
                  <a:pt x="2432593" y="950663"/>
                  <a:pt x="2425805" y="944629"/>
                </a:cubicBezTo>
                <a:cubicBezTo>
                  <a:pt x="2409829" y="930428"/>
                  <a:pt x="2397563" y="912111"/>
                  <a:pt x="2380463" y="899286"/>
                </a:cubicBezTo>
                <a:cubicBezTo>
                  <a:pt x="2370387" y="891729"/>
                  <a:pt x="2359141" y="885521"/>
                  <a:pt x="2350235" y="876615"/>
                </a:cubicBezTo>
                <a:cubicBezTo>
                  <a:pt x="2343813" y="870193"/>
                  <a:pt x="2340795" y="861036"/>
                  <a:pt x="2335121" y="853944"/>
                </a:cubicBezTo>
                <a:cubicBezTo>
                  <a:pt x="2330670" y="848380"/>
                  <a:pt x="2324457" y="844394"/>
                  <a:pt x="2320006" y="838830"/>
                </a:cubicBezTo>
                <a:cubicBezTo>
                  <a:pt x="2314332" y="831738"/>
                  <a:pt x="2310926" y="822947"/>
                  <a:pt x="2304892" y="816159"/>
                </a:cubicBezTo>
                <a:cubicBezTo>
                  <a:pt x="2290692" y="800184"/>
                  <a:pt x="2269109" y="789935"/>
                  <a:pt x="2259550" y="770817"/>
                </a:cubicBezTo>
                <a:cubicBezTo>
                  <a:pt x="2254512" y="760741"/>
                  <a:pt x="2252402" y="748555"/>
                  <a:pt x="2244436" y="740589"/>
                </a:cubicBezTo>
                <a:cubicBezTo>
                  <a:pt x="2231592" y="727745"/>
                  <a:pt x="2211938" y="723205"/>
                  <a:pt x="2199094" y="710361"/>
                </a:cubicBezTo>
                <a:cubicBezTo>
                  <a:pt x="2191537" y="702804"/>
                  <a:pt x="2183265" y="695900"/>
                  <a:pt x="2176423" y="687690"/>
                </a:cubicBezTo>
                <a:cubicBezTo>
                  <a:pt x="2170609" y="680713"/>
                  <a:pt x="2168144" y="671000"/>
                  <a:pt x="2161309" y="665019"/>
                </a:cubicBezTo>
                <a:cubicBezTo>
                  <a:pt x="2147639" y="653057"/>
                  <a:pt x="2129921" y="646420"/>
                  <a:pt x="2115967" y="634791"/>
                </a:cubicBezTo>
                <a:cubicBezTo>
                  <a:pt x="2099547" y="621107"/>
                  <a:pt x="2085739" y="604562"/>
                  <a:pt x="2070625" y="589448"/>
                </a:cubicBezTo>
                <a:lnTo>
                  <a:pt x="2047954" y="566777"/>
                </a:lnTo>
                <a:cubicBezTo>
                  <a:pt x="2040397" y="559220"/>
                  <a:pt x="2031211" y="552998"/>
                  <a:pt x="2025283" y="544106"/>
                </a:cubicBezTo>
                <a:cubicBezTo>
                  <a:pt x="2014131" y="527379"/>
                  <a:pt x="2004952" y="510400"/>
                  <a:pt x="1987497" y="498764"/>
                </a:cubicBezTo>
                <a:cubicBezTo>
                  <a:pt x="1980869" y="494345"/>
                  <a:pt x="1972383" y="493726"/>
                  <a:pt x="1964826" y="491207"/>
                </a:cubicBezTo>
                <a:cubicBezTo>
                  <a:pt x="1929311" y="455692"/>
                  <a:pt x="1951047" y="474464"/>
                  <a:pt x="1896813" y="438308"/>
                </a:cubicBezTo>
                <a:cubicBezTo>
                  <a:pt x="1889256" y="433270"/>
                  <a:pt x="1882953" y="425397"/>
                  <a:pt x="1874142" y="423194"/>
                </a:cubicBezTo>
                <a:lnTo>
                  <a:pt x="1843914" y="415637"/>
                </a:lnTo>
                <a:cubicBezTo>
                  <a:pt x="1788113" y="373786"/>
                  <a:pt x="1841125" y="410729"/>
                  <a:pt x="1768344" y="370295"/>
                </a:cubicBezTo>
                <a:cubicBezTo>
                  <a:pt x="1725645" y="346573"/>
                  <a:pt x="1767505" y="360639"/>
                  <a:pt x="1715445" y="347624"/>
                </a:cubicBezTo>
                <a:cubicBezTo>
                  <a:pt x="1707888" y="342586"/>
                  <a:pt x="1700897" y="336572"/>
                  <a:pt x="1692773" y="332510"/>
                </a:cubicBezTo>
                <a:cubicBezTo>
                  <a:pt x="1664315" y="318281"/>
                  <a:pt x="1653624" y="317055"/>
                  <a:pt x="1624760" y="309839"/>
                </a:cubicBezTo>
                <a:cubicBezTo>
                  <a:pt x="1602429" y="298673"/>
                  <a:pt x="1580873" y="286848"/>
                  <a:pt x="1556747" y="279610"/>
                </a:cubicBezTo>
                <a:cubicBezTo>
                  <a:pt x="1544444" y="275919"/>
                  <a:pt x="1531423" y="275168"/>
                  <a:pt x="1518962" y="272053"/>
                </a:cubicBezTo>
                <a:cubicBezTo>
                  <a:pt x="1511234" y="270121"/>
                  <a:pt x="1504019" y="266428"/>
                  <a:pt x="1496291" y="264496"/>
                </a:cubicBezTo>
                <a:cubicBezTo>
                  <a:pt x="1483830" y="261381"/>
                  <a:pt x="1470809" y="260630"/>
                  <a:pt x="1458506" y="256939"/>
                </a:cubicBezTo>
                <a:cubicBezTo>
                  <a:pt x="1445513" y="253041"/>
                  <a:pt x="1433590" y="246115"/>
                  <a:pt x="1420721" y="241825"/>
                </a:cubicBezTo>
                <a:cubicBezTo>
                  <a:pt x="1403323" y="236026"/>
                  <a:pt x="1385454" y="231749"/>
                  <a:pt x="1367821" y="226711"/>
                </a:cubicBezTo>
                <a:cubicBezTo>
                  <a:pt x="1360264" y="221673"/>
                  <a:pt x="1353912" y="213987"/>
                  <a:pt x="1345150" y="211597"/>
                </a:cubicBezTo>
                <a:cubicBezTo>
                  <a:pt x="1332764" y="208219"/>
                  <a:pt x="1213668" y="196937"/>
                  <a:pt x="1209124" y="196483"/>
                </a:cubicBezTo>
                <a:cubicBezTo>
                  <a:pt x="1141111" y="199002"/>
                  <a:pt x="1073019" y="199923"/>
                  <a:pt x="1005084" y="204040"/>
                </a:cubicBezTo>
                <a:cubicBezTo>
                  <a:pt x="989790" y="204967"/>
                  <a:pt x="974980" y="209993"/>
                  <a:pt x="959742" y="211597"/>
                </a:cubicBezTo>
                <a:cubicBezTo>
                  <a:pt x="927079" y="215035"/>
                  <a:pt x="894248" y="216635"/>
                  <a:pt x="861501" y="219154"/>
                </a:cubicBezTo>
                <a:cubicBezTo>
                  <a:pt x="836311" y="224192"/>
                  <a:pt x="811544" y="232298"/>
                  <a:pt x="785930" y="234268"/>
                </a:cubicBezTo>
                <a:cubicBezTo>
                  <a:pt x="728427" y="238691"/>
                  <a:pt x="688478" y="239621"/>
                  <a:pt x="634790" y="249382"/>
                </a:cubicBezTo>
                <a:cubicBezTo>
                  <a:pt x="624571" y="251240"/>
                  <a:pt x="614770" y="255025"/>
                  <a:pt x="604562" y="256939"/>
                </a:cubicBezTo>
                <a:cubicBezTo>
                  <a:pt x="574442" y="262587"/>
                  <a:pt x="542950" y="262362"/>
                  <a:pt x="513878" y="272053"/>
                </a:cubicBezTo>
                <a:cubicBezTo>
                  <a:pt x="498764" y="277091"/>
                  <a:pt x="483991" y="283303"/>
                  <a:pt x="468535" y="287167"/>
                </a:cubicBezTo>
                <a:cubicBezTo>
                  <a:pt x="458459" y="289686"/>
                  <a:pt x="448255" y="291739"/>
                  <a:pt x="438307" y="294724"/>
                </a:cubicBezTo>
                <a:cubicBezTo>
                  <a:pt x="423047" y="299302"/>
                  <a:pt x="408079" y="304801"/>
                  <a:pt x="392965" y="309839"/>
                </a:cubicBezTo>
                <a:lnTo>
                  <a:pt x="370294" y="317396"/>
                </a:lnTo>
                <a:cubicBezTo>
                  <a:pt x="362737" y="319915"/>
                  <a:pt x="355480" y="323643"/>
                  <a:pt x="347623" y="324953"/>
                </a:cubicBezTo>
                <a:cubicBezTo>
                  <a:pt x="332509" y="327472"/>
                  <a:pt x="317146" y="328794"/>
                  <a:pt x="302281" y="332510"/>
                </a:cubicBezTo>
                <a:cubicBezTo>
                  <a:pt x="286825" y="336374"/>
                  <a:pt x="272395" y="343760"/>
                  <a:pt x="256939" y="347624"/>
                </a:cubicBezTo>
                <a:cubicBezTo>
                  <a:pt x="246863" y="350143"/>
                  <a:pt x="236659" y="352197"/>
                  <a:pt x="226711" y="355181"/>
                </a:cubicBezTo>
                <a:cubicBezTo>
                  <a:pt x="211451" y="359759"/>
                  <a:pt x="196482" y="365257"/>
                  <a:pt x="181368" y="370295"/>
                </a:cubicBezTo>
                <a:lnTo>
                  <a:pt x="113355" y="392966"/>
                </a:lnTo>
                <a:lnTo>
                  <a:pt x="90684" y="400523"/>
                </a:lnTo>
                <a:cubicBezTo>
                  <a:pt x="83127" y="403042"/>
                  <a:pt x="75741" y="406148"/>
                  <a:pt x="68013" y="408080"/>
                </a:cubicBezTo>
                <a:cubicBezTo>
                  <a:pt x="57937" y="410599"/>
                  <a:pt x="48108" y="414490"/>
                  <a:pt x="37785" y="415637"/>
                </a:cubicBezTo>
                <a:cubicBezTo>
                  <a:pt x="25267" y="417028"/>
                  <a:pt x="12595" y="415637"/>
                  <a:pt x="0" y="415637"/>
                </a:cubicBezTo>
              </a:path>
            </a:pathLst>
          </a:cu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3793626" y="4322618"/>
            <a:ext cx="4519101" cy="1896813"/>
          </a:xfrm>
          <a:custGeom>
            <a:avLst/>
            <a:gdLst>
              <a:gd name="connsiteX0" fmla="*/ 0 w 4519101"/>
              <a:gd name="connsiteY0" fmla="*/ 733032 h 1896813"/>
              <a:gd name="connsiteX1" fmla="*/ 37786 w 4519101"/>
              <a:gd name="connsiteY1" fmla="*/ 710361 h 1896813"/>
              <a:gd name="connsiteX2" fmla="*/ 143584 w 4519101"/>
              <a:gd name="connsiteY2" fmla="*/ 695246 h 1896813"/>
              <a:gd name="connsiteX3" fmla="*/ 166255 w 4519101"/>
              <a:gd name="connsiteY3" fmla="*/ 687689 h 1896813"/>
              <a:gd name="connsiteX4" fmla="*/ 347624 w 4519101"/>
              <a:gd name="connsiteY4" fmla="*/ 702803 h 1896813"/>
              <a:gd name="connsiteX5" fmla="*/ 408080 w 4519101"/>
              <a:gd name="connsiteY5" fmla="*/ 717918 h 1896813"/>
              <a:gd name="connsiteX6" fmla="*/ 445865 w 4519101"/>
              <a:gd name="connsiteY6" fmla="*/ 733032 h 1896813"/>
              <a:gd name="connsiteX7" fmla="*/ 498764 w 4519101"/>
              <a:gd name="connsiteY7" fmla="*/ 740589 h 1896813"/>
              <a:gd name="connsiteX8" fmla="*/ 604562 w 4519101"/>
              <a:gd name="connsiteY8" fmla="*/ 770817 h 1896813"/>
              <a:gd name="connsiteX9" fmla="*/ 634791 w 4519101"/>
              <a:gd name="connsiteY9" fmla="*/ 778374 h 1896813"/>
              <a:gd name="connsiteX10" fmla="*/ 702804 w 4519101"/>
              <a:gd name="connsiteY10" fmla="*/ 801045 h 1896813"/>
              <a:gd name="connsiteX11" fmla="*/ 763260 w 4519101"/>
              <a:gd name="connsiteY11" fmla="*/ 831273 h 1896813"/>
              <a:gd name="connsiteX12" fmla="*/ 808602 w 4519101"/>
              <a:gd name="connsiteY12" fmla="*/ 838830 h 1896813"/>
              <a:gd name="connsiteX13" fmla="*/ 831273 w 4519101"/>
              <a:gd name="connsiteY13" fmla="*/ 846387 h 1896813"/>
              <a:gd name="connsiteX14" fmla="*/ 876615 w 4519101"/>
              <a:gd name="connsiteY14" fmla="*/ 853944 h 1896813"/>
              <a:gd name="connsiteX15" fmla="*/ 914400 w 4519101"/>
              <a:gd name="connsiteY15" fmla="*/ 869058 h 1896813"/>
              <a:gd name="connsiteX16" fmla="*/ 959743 w 4519101"/>
              <a:gd name="connsiteY16" fmla="*/ 884172 h 1896813"/>
              <a:gd name="connsiteX17" fmla="*/ 1005085 w 4519101"/>
              <a:gd name="connsiteY17" fmla="*/ 906843 h 1896813"/>
              <a:gd name="connsiteX18" fmla="*/ 1065541 w 4519101"/>
              <a:gd name="connsiteY18" fmla="*/ 944628 h 1896813"/>
              <a:gd name="connsiteX19" fmla="*/ 1118440 w 4519101"/>
              <a:gd name="connsiteY19" fmla="*/ 974856 h 1896813"/>
              <a:gd name="connsiteX20" fmla="*/ 1178896 w 4519101"/>
              <a:gd name="connsiteY20" fmla="*/ 997527 h 1896813"/>
              <a:gd name="connsiteX21" fmla="*/ 1262024 w 4519101"/>
              <a:gd name="connsiteY21" fmla="*/ 1027756 h 1896813"/>
              <a:gd name="connsiteX22" fmla="*/ 1292252 w 4519101"/>
              <a:gd name="connsiteY22" fmla="*/ 1042870 h 1896813"/>
              <a:gd name="connsiteX23" fmla="*/ 1314923 w 4519101"/>
              <a:gd name="connsiteY23" fmla="*/ 1057984 h 1896813"/>
              <a:gd name="connsiteX24" fmla="*/ 1337594 w 4519101"/>
              <a:gd name="connsiteY24" fmla="*/ 1065541 h 1896813"/>
              <a:gd name="connsiteX25" fmla="*/ 1382936 w 4519101"/>
              <a:gd name="connsiteY25" fmla="*/ 1095769 h 1896813"/>
              <a:gd name="connsiteX26" fmla="*/ 1405607 w 4519101"/>
              <a:gd name="connsiteY26" fmla="*/ 1118440 h 1896813"/>
              <a:gd name="connsiteX27" fmla="*/ 1435835 w 4519101"/>
              <a:gd name="connsiteY27" fmla="*/ 1133554 h 1896813"/>
              <a:gd name="connsiteX28" fmla="*/ 1488734 w 4519101"/>
              <a:gd name="connsiteY28" fmla="*/ 1163782 h 1896813"/>
              <a:gd name="connsiteX29" fmla="*/ 1549191 w 4519101"/>
              <a:gd name="connsiteY29" fmla="*/ 1216681 h 1896813"/>
              <a:gd name="connsiteX30" fmla="*/ 1579419 w 4519101"/>
              <a:gd name="connsiteY30" fmla="*/ 1246909 h 1896813"/>
              <a:gd name="connsiteX31" fmla="*/ 1639875 w 4519101"/>
              <a:gd name="connsiteY31" fmla="*/ 1269580 h 1896813"/>
              <a:gd name="connsiteX32" fmla="*/ 1662546 w 4519101"/>
              <a:gd name="connsiteY32" fmla="*/ 1292251 h 1896813"/>
              <a:gd name="connsiteX33" fmla="*/ 1730559 w 4519101"/>
              <a:gd name="connsiteY33" fmla="*/ 1337594 h 1896813"/>
              <a:gd name="connsiteX34" fmla="*/ 1798572 w 4519101"/>
              <a:gd name="connsiteY34" fmla="*/ 1382936 h 1896813"/>
              <a:gd name="connsiteX35" fmla="*/ 1866586 w 4519101"/>
              <a:gd name="connsiteY35" fmla="*/ 1413164 h 1896813"/>
              <a:gd name="connsiteX36" fmla="*/ 1911928 w 4519101"/>
              <a:gd name="connsiteY36" fmla="*/ 1443392 h 1896813"/>
              <a:gd name="connsiteX37" fmla="*/ 1934599 w 4519101"/>
              <a:gd name="connsiteY37" fmla="*/ 1458506 h 1896813"/>
              <a:gd name="connsiteX38" fmla="*/ 1957270 w 4519101"/>
              <a:gd name="connsiteY38" fmla="*/ 1466063 h 1896813"/>
              <a:gd name="connsiteX39" fmla="*/ 2010169 w 4519101"/>
              <a:gd name="connsiteY39" fmla="*/ 1496291 h 1896813"/>
              <a:gd name="connsiteX40" fmla="*/ 2063068 w 4519101"/>
              <a:gd name="connsiteY40" fmla="*/ 1526519 h 1896813"/>
              <a:gd name="connsiteX41" fmla="*/ 2100853 w 4519101"/>
              <a:gd name="connsiteY41" fmla="*/ 1556747 h 1896813"/>
              <a:gd name="connsiteX42" fmla="*/ 2131081 w 4519101"/>
              <a:gd name="connsiteY42" fmla="*/ 1571861 h 1896813"/>
              <a:gd name="connsiteX43" fmla="*/ 2199095 w 4519101"/>
              <a:gd name="connsiteY43" fmla="*/ 1617203 h 1896813"/>
              <a:gd name="connsiteX44" fmla="*/ 2214209 w 4519101"/>
              <a:gd name="connsiteY44" fmla="*/ 1632318 h 1896813"/>
              <a:gd name="connsiteX45" fmla="*/ 2236880 w 4519101"/>
              <a:gd name="connsiteY45" fmla="*/ 1639875 h 1896813"/>
              <a:gd name="connsiteX46" fmla="*/ 2274665 w 4519101"/>
              <a:gd name="connsiteY46" fmla="*/ 1654989 h 1896813"/>
              <a:gd name="connsiteX47" fmla="*/ 2320007 w 4519101"/>
              <a:gd name="connsiteY47" fmla="*/ 1685217 h 1896813"/>
              <a:gd name="connsiteX48" fmla="*/ 2380463 w 4519101"/>
              <a:gd name="connsiteY48" fmla="*/ 1715445 h 1896813"/>
              <a:gd name="connsiteX49" fmla="*/ 2440919 w 4519101"/>
              <a:gd name="connsiteY49" fmla="*/ 1738116 h 1896813"/>
              <a:gd name="connsiteX50" fmla="*/ 2463591 w 4519101"/>
              <a:gd name="connsiteY50" fmla="*/ 1753230 h 1896813"/>
              <a:gd name="connsiteX51" fmla="*/ 2501376 w 4519101"/>
              <a:gd name="connsiteY51" fmla="*/ 1768344 h 1896813"/>
              <a:gd name="connsiteX52" fmla="*/ 2569389 w 4519101"/>
              <a:gd name="connsiteY52" fmla="*/ 1791015 h 1896813"/>
              <a:gd name="connsiteX53" fmla="*/ 2682744 w 4519101"/>
              <a:gd name="connsiteY53" fmla="*/ 1843914 h 1896813"/>
              <a:gd name="connsiteX54" fmla="*/ 2765872 w 4519101"/>
              <a:gd name="connsiteY54" fmla="*/ 1866585 h 1896813"/>
              <a:gd name="connsiteX55" fmla="*/ 2796100 w 4519101"/>
              <a:gd name="connsiteY55" fmla="*/ 1881699 h 1896813"/>
              <a:gd name="connsiteX56" fmla="*/ 2917012 w 4519101"/>
              <a:gd name="connsiteY56" fmla="*/ 1896813 h 1896813"/>
              <a:gd name="connsiteX57" fmla="*/ 3627372 w 4519101"/>
              <a:gd name="connsiteY57" fmla="*/ 1874142 h 1896813"/>
              <a:gd name="connsiteX58" fmla="*/ 3657600 w 4519101"/>
              <a:gd name="connsiteY58" fmla="*/ 1866585 h 1896813"/>
              <a:gd name="connsiteX59" fmla="*/ 3748285 w 4519101"/>
              <a:gd name="connsiteY59" fmla="*/ 1851471 h 1896813"/>
              <a:gd name="connsiteX60" fmla="*/ 3793627 w 4519101"/>
              <a:gd name="connsiteY60" fmla="*/ 1836357 h 1896813"/>
              <a:gd name="connsiteX61" fmla="*/ 3816298 w 4519101"/>
              <a:gd name="connsiteY61" fmla="*/ 1828800 h 1896813"/>
              <a:gd name="connsiteX62" fmla="*/ 3854083 w 4519101"/>
              <a:gd name="connsiteY62" fmla="*/ 1821243 h 1896813"/>
              <a:gd name="connsiteX63" fmla="*/ 3937210 w 4519101"/>
              <a:gd name="connsiteY63" fmla="*/ 1791015 h 1896813"/>
              <a:gd name="connsiteX64" fmla="*/ 3982553 w 4519101"/>
              <a:gd name="connsiteY64" fmla="*/ 1775901 h 1896813"/>
              <a:gd name="connsiteX65" fmla="*/ 4005224 w 4519101"/>
              <a:gd name="connsiteY65" fmla="*/ 1760787 h 1896813"/>
              <a:gd name="connsiteX66" fmla="*/ 4065680 w 4519101"/>
              <a:gd name="connsiteY66" fmla="*/ 1730559 h 1896813"/>
              <a:gd name="connsiteX67" fmla="*/ 4088351 w 4519101"/>
              <a:gd name="connsiteY67" fmla="*/ 1707888 h 1896813"/>
              <a:gd name="connsiteX68" fmla="*/ 4118579 w 4519101"/>
              <a:gd name="connsiteY68" fmla="*/ 1692774 h 1896813"/>
              <a:gd name="connsiteX69" fmla="*/ 4194149 w 4519101"/>
              <a:gd name="connsiteY69" fmla="*/ 1654989 h 1896813"/>
              <a:gd name="connsiteX70" fmla="*/ 4239491 w 4519101"/>
              <a:gd name="connsiteY70" fmla="*/ 1617203 h 1896813"/>
              <a:gd name="connsiteX71" fmla="*/ 4284834 w 4519101"/>
              <a:gd name="connsiteY71" fmla="*/ 1579418 h 1896813"/>
              <a:gd name="connsiteX72" fmla="*/ 4307505 w 4519101"/>
              <a:gd name="connsiteY72" fmla="*/ 1541633 h 1896813"/>
              <a:gd name="connsiteX73" fmla="*/ 4352847 w 4519101"/>
              <a:gd name="connsiteY73" fmla="*/ 1481177 h 1896813"/>
              <a:gd name="connsiteX74" fmla="*/ 4360404 w 4519101"/>
              <a:gd name="connsiteY74" fmla="*/ 1443392 h 1896813"/>
              <a:gd name="connsiteX75" fmla="*/ 4375518 w 4519101"/>
              <a:gd name="connsiteY75" fmla="*/ 1420721 h 1896813"/>
              <a:gd name="connsiteX76" fmla="*/ 4390632 w 4519101"/>
              <a:gd name="connsiteY76" fmla="*/ 1390493 h 1896813"/>
              <a:gd name="connsiteX77" fmla="*/ 4398189 w 4519101"/>
              <a:gd name="connsiteY77" fmla="*/ 1360265 h 1896813"/>
              <a:gd name="connsiteX78" fmla="*/ 4413303 w 4519101"/>
              <a:gd name="connsiteY78" fmla="*/ 1314922 h 1896813"/>
              <a:gd name="connsiteX79" fmla="*/ 4420860 w 4519101"/>
              <a:gd name="connsiteY79" fmla="*/ 1277137 h 1896813"/>
              <a:gd name="connsiteX80" fmla="*/ 4451088 w 4519101"/>
              <a:gd name="connsiteY80" fmla="*/ 1201567 h 1896813"/>
              <a:gd name="connsiteX81" fmla="*/ 4466202 w 4519101"/>
              <a:gd name="connsiteY81" fmla="*/ 1125997 h 1896813"/>
              <a:gd name="connsiteX82" fmla="*/ 4473759 w 4519101"/>
              <a:gd name="connsiteY82" fmla="*/ 1103326 h 1896813"/>
              <a:gd name="connsiteX83" fmla="*/ 4496430 w 4519101"/>
              <a:gd name="connsiteY83" fmla="*/ 1057984 h 1896813"/>
              <a:gd name="connsiteX84" fmla="*/ 4511544 w 4519101"/>
              <a:gd name="connsiteY84" fmla="*/ 989970 h 1896813"/>
              <a:gd name="connsiteX85" fmla="*/ 4519101 w 4519101"/>
              <a:gd name="connsiteY85" fmla="*/ 952185 h 1896813"/>
              <a:gd name="connsiteX86" fmla="*/ 4511544 w 4519101"/>
              <a:gd name="connsiteY86" fmla="*/ 604562 h 1896813"/>
              <a:gd name="connsiteX87" fmla="*/ 4503987 w 4519101"/>
              <a:gd name="connsiteY87" fmla="*/ 544106 h 1896813"/>
              <a:gd name="connsiteX88" fmla="*/ 4481316 w 4519101"/>
              <a:gd name="connsiteY88" fmla="*/ 506321 h 1896813"/>
              <a:gd name="connsiteX89" fmla="*/ 4466202 w 4519101"/>
              <a:gd name="connsiteY89" fmla="*/ 468536 h 1896813"/>
              <a:gd name="connsiteX90" fmla="*/ 4435974 w 4519101"/>
              <a:gd name="connsiteY90" fmla="*/ 438308 h 1896813"/>
              <a:gd name="connsiteX91" fmla="*/ 4420860 w 4519101"/>
              <a:gd name="connsiteY91" fmla="*/ 415637 h 1896813"/>
              <a:gd name="connsiteX92" fmla="*/ 4413303 w 4519101"/>
              <a:gd name="connsiteY92" fmla="*/ 392965 h 1896813"/>
              <a:gd name="connsiteX93" fmla="*/ 4383075 w 4519101"/>
              <a:gd name="connsiteY93" fmla="*/ 347623 h 1896813"/>
              <a:gd name="connsiteX94" fmla="*/ 4375518 w 4519101"/>
              <a:gd name="connsiteY94" fmla="*/ 324952 h 1896813"/>
              <a:gd name="connsiteX95" fmla="*/ 4337733 w 4519101"/>
              <a:gd name="connsiteY95" fmla="*/ 272053 h 1896813"/>
              <a:gd name="connsiteX96" fmla="*/ 4307505 w 4519101"/>
              <a:gd name="connsiteY96" fmla="*/ 234268 h 1896813"/>
              <a:gd name="connsiteX97" fmla="*/ 4292391 w 4519101"/>
              <a:gd name="connsiteY97" fmla="*/ 188926 h 1896813"/>
              <a:gd name="connsiteX98" fmla="*/ 4254605 w 4519101"/>
              <a:gd name="connsiteY98" fmla="*/ 151141 h 1896813"/>
              <a:gd name="connsiteX99" fmla="*/ 4247048 w 4519101"/>
              <a:gd name="connsiteY99" fmla="*/ 128470 h 1896813"/>
              <a:gd name="connsiteX100" fmla="*/ 4216820 w 4519101"/>
              <a:gd name="connsiteY100" fmla="*/ 90684 h 1896813"/>
              <a:gd name="connsiteX101" fmla="*/ 4194149 w 4519101"/>
              <a:gd name="connsiteY101" fmla="*/ 22671 h 1896813"/>
              <a:gd name="connsiteX102" fmla="*/ 4186592 w 4519101"/>
              <a:gd name="connsiteY102" fmla="*/ 0 h 1896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4519101" h="1896813">
                <a:moveTo>
                  <a:pt x="0" y="733032"/>
                </a:moveTo>
                <a:cubicBezTo>
                  <a:pt x="12595" y="725475"/>
                  <a:pt x="24648" y="716930"/>
                  <a:pt x="37786" y="710361"/>
                </a:cubicBezTo>
                <a:cubicBezTo>
                  <a:pt x="66867" y="695820"/>
                  <a:pt x="122328" y="697178"/>
                  <a:pt x="143584" y="695246"/>
                </a:cubicBezTo>
                <a:cubicBezTo>
                  <a:pt x="151141" y="692727"/>
                  <a:pt x="158289" y="687689"/>
                  <a:pt x="166255" y="687689"/>
                </a:cubicBezTo>
                <a:cubicBezTo>
                  <a:pt x="244798" y="687689"/>
                  <a:pt x="283710" y="688053"/>
                  <a:pt x="347624" y="702803"/>
                </a:cubicBezTo>
                <a:cubicBezTo>
                  <a:pt x="367864" y="707474"/>
                  <a:pt x="388793" y="710203"/>
                  <a:pt x="408080" y="717918"/>
                </a:cubicBezTo>
                <a:cubicBezTo>
                  <a:pt x="420675" y="722956"/>
                  <a:pt x="432705" y="729742"/>
                  <a:pt x="445865" y="733032"/>
                </a:cubicBezTo>
                <a:cubicBezTo>
                  <a:pt x="463145" y="737352"/>
                  <a:pt x="481298" y="737096"/>
                  <a:pt x="498764" y="740589"/>
                </a:cubicBezTo>
                <a:cubicBezTo>
                  <a:pt x="640143" y="768865"/>
                  <a:pt x="489303" y="742003"/>
                  <a:pt x="604562" y="770817"/>
                </a:cubicBezTo>
                <a:lnTo>
                  <a:pt x="634791" y="778374"/>
                </a:lnTo>
                <a:cubicBezTo>
                  <a:pt x="690018" y="815192"/>
                  <a:pt x="615087" y="769718"/>
                  <a:pt x="702804" y="801045"/>
                </a:cubicBezTo>
                <a:cubicBezTo>
                  <a:pt x="724022" y="808623"/>
                  <a:pt x="741036" y="827569"/>
                  <a:pt x="763260" y="831273"/>
                </a:cubicBezTo>
                <a:cubicBezTo>
                  <a:pt x="778374" y="833792"/>
                  <a:pt x="793644" y="835506"/>
                  <a:pt x="808602" y="838830"/>
                </a:cubicBezTo>
                <a:cubicBezTo>
                  <a:pt x="816378" y="840558"/>
                  <a:pt x="823497" y="844659"/>
                  <a:pt x="831273" y="846387"/>
                </a:cubicBezTo>
                <a:cubicBezTo>
                  <a:pt x="846231" y="849711"/>
                  <a:pt x="861501" y="851425"/>
                  <a:pt x="876615" y="853944"/>
                </a:cubicBezTo>
                <a:cubicBezTo>
                  <a:pt x="889210" y="858982"/>
                  <a:pt x="901651" y="864422"/>
                  <a:pt x="914400" y="869058"/>
                </a:cubicBezTo>
                <a:cubicBezTo>
                  <a:pt x="929373" y="874503"/>
                  <a:pt x="946487" y="875335"/>
                  <a:pt x="959743" y="884172"/>
                </a:cubicBezTo>
                <a:cubicBezTo>
                  <a:pt x="989042" y="903705"/>
                  <a:pt x="973798" y="896414"/>
                  <a:pt x="1005085" y="906843"/>
                </a:cubicBezTo>
                <a:cubicBezTo>
                  <a:pt x="1062882" y="950190"/>
                  <a:pt x="1007450" y="911433"/>
                  <a:pt x="1065541" y="944628"/>
                </a:cubicBezTo>
                <a:cubicBezTo>
                  <a:pt x="1100656" y="964694"/>
                  <a:pt x="1076280" y="957289"/>
                  <a:pt x="1118440" y="974856"/>
                </a:cubicBezTo>
                <a:cubicBezTo>
                  <a:pt x="1138307" y="983134"/>
                  <a:pt x="1158913" y="989534"/>
                  <a:pt x="1178896" y="997527"/>
                </a:cubicBezTo>
                <a:cubicBezTo>
                  <a:pt x="1253239" y="1027265"/>
                  <a:pt x="1206742" y="1013936"/>
                  <a:pt x="1262024" y="1027756"/>
                </a:cubicBezTo>
                <a:cubicBezTo>
                  <a:pt x="1272100" y="1032794"/>
                  <a:pt x="1282471" y="1037281"/>
                  <a:pt x="1292252" y="1042870"/>
                </a:cubicBezTo>
                <a:cubicBezTo>
                  <a:pt x="1300138" y="1047376"/>
                  <a:pt x="1306799" y="1053922"/>
                  <a:pt x="1314923" y="1057984"/>
                </a:cubicBezTo>
                <a:cubicBezTo>
                  <a:pt x="1322048" y="1061546"/>
                  <a:pt x="1330037" y="1063022"/>
                  <a:pt x="1337594" y="1065541"/>
                </a:cubicBezTo>
                <a:cubicBezTo>
                  <a:pt x="1409917" y="1137864"/>
                  <a:pt x="1317316" y="1052023"/>
                  <a:pt x="1382936" y="1095769"/>
                </a:cubicBezTo>
                <a:cubicBezTo>
                  <a:pt x="1391828" y="1101697"/>
                  <a:pt x="1396910" y="1112228"/>
                  <a:pt x="1405607" y="1118440"/>
                </a:cubicBezTo>
                <a:cubicBezTo>
                  <a:pt x="1414774" y="1124988"/>
                  <a:pt x="1426282" y="1127583"/>
                  <a:pt x="1435835" y="1133554"/>
                </a:cubicBezTo>
                <a:cubicBezTo>
                  <a:pt x="1488122" y="1166233"/>
                  <a:pt x="1444194" y="1148935"/>
                  <a:pt x="1488734" y="1163782"/>
                </a:cubicBezTo>
                <a:cubicBezTo>
                  <a:pt x="1508886" y="1181415"/>
                  <a:pt x="1529452" y="1198587"/>
                  <a:pt x="1549191" y="1216681"/>
                </a:cubicBezTo>
                <a:cubicBezTo>
                  <a:pt x="1559695" y="1226310"/>
                  <a:pt x="1567110" y="1239729"/>
                  <a:pt x="1579419" y="1246909"/>
                </a:cubicBezTo>
                <a:cubicBezTo>
                  <a:pt x="1598010" y="1257753"/>
                  <a:pt x="1619723" y="1262023"/>
                  <a:pt x="1639875" y="1269580"/>
                </a:cubicBezTo>
                <a:cubicBezTo>
                  <a:pt x="1647432" y="1277137"/>
                  <a:pt x="1654110" y="1285690"/>
                  <a:pt x="1662546" y="1292251"/>
                </a:cubicBezTo>
                <a:cubicBezTo>
                  <a:pt x="1730568" y="1345158"/>
                  <a:pt x="1685212" y="1303584"/>
                  <a:pt x="1730559" y="1337594"/>
                </a:cubicBezTo>
                <a:cubicBezTo>
                  <a:pt x="1755873" y="1356579"/>
                  <a:pt x="1769421" y="1368360"/>
                  <a:pt x="1798572" y="1382936"/>
                </a:cubicBezTo>
                <a:cubicBezTo>
                  <a:pt x="1844048" y="1405674"/>
                  <a:pt x="1826524" y="1389127"/>
                  <a:pt x="1866586" y="1413164"/>
                </a:cubicBezTo>
                <a:cubicBezTo>
                  <a:pt x="1882162" y="1422510"/>
                  <a:pt x="1896814" y="1433316"/>
                  <a:pt x="1911928" y="1443392"/>
                </a:cubicBezTo>
                <a:cubicBezTo>
                  <a:pt x="1919485" y="1448430"/>
                  <a:pt x="1925983" y="1455634"/>
                  <a:pt x="1934599" y="1458506"/>
                </a:cubicBezTo>
                <a:lnTo>
                  <a:pt x="1957270" y="1466063"/>
                </a:lnTo>
                <a:cubicBezTo>
                  <a:pt x="2008172" y="1516965"/>
                  <a:pt x="1949275" y="1465844"/>
                  <a:pt x="2010169" y="1496291"/>
                </a:cubicBezTo>
                <a:cubicBezTo>
                  <a:pt x="2101671" y="1542042"/>
                  <a:pt x="1993726" y="1503405"/>
                  <a:pt x="2063068" y="1526519"/>
                </a:cubicBezTo>
                <a:cubicBezTo>
                  <a:pt x="2075663" y="1536595"/>
                  <a:pt x="2087432" y="1547800"/>
                  <a:pt x="2100853" y="1556747"/>
                </a:cubicBezTo>
                <a:cubicBezTo>
                  <a:pt x="2110226" y="1562996"/>
                  <a:pt x="2121852" y="1565401"/>
                  <a:pt x="2131081" y="1571861"/>
                </a:cubicBezTo>
                <a:cubicBezTo>
                  <a:pt x="2201256" y="1620983"/>
                  <a:pt x="2150183" y="1600899"/>
                  <a:pt x="2199095" y="1617203"/>
                </a:cubicBezTo>
                <a:cubicBezTo>
                  <a:pt x="2204133" y="1622241"/>
                  <a:pt x="2208099" y="1628652"/>
                  <a:pt x="2214209" y="1632318"/>
                </a:cubicBezTo>
                <a:cubicBezTo>
                  <a:pt x="2221040" y="1636416"/>
                  <a:pt x="2229421" y="1637078"/>
                  <a:pt x="2236880" y="1639875"/>
                </a:cubicBezTo>
                <a:cubicBezTo>
                  <a:pt x="2249582" y="1644638"/>
                  <a:pt x="2262756" y="1648493"/>
                  <a:pt x="2274665" y="1654989"/>
                </a:cubicBezTo>
                <a:cubicBezTo>
                  <a:pt x="2290612" y="1663687"/>
                  <a:pt x="2303760" y="1677093"/>
                  <a:pt x="2320007" y="1685217"/>
                </a:cubicBezTo>
                <a:cubicBezTo>
                  <a:pt x="2340159" y="1695293"/>
                  <a:pt x="2359367" y="1707534"/>
                  <a:pt x="2380463" y="1715445"/>
                </a:cubicBezTo>
                <a:cubicBezTo>
                  <a:pt x="2400615" y="1723002"/>
                  <a:pt x="2421326" y="1729210"/>
                  <a:pt x="2440919" y="1738116"/>
                </a:cubicBezTo>
                <a:cubicBezTo>
                  <a:pt x="2449188" y="1741874"/>
                  <a:pt x="2455467" y="1749168"/>
                  <a:pt x="2463591" y="1753230"/>
                </a:cubicBezTo>
                <a:cubicBezTo>
                  <a:pt x="2475724" y="1759296"/>
                  <a:pt x="2488601" y="1763782"/>
                  <a:pt x="2501376" y="1768344"/>
                </a:cubicBezTo>
                <a:cubicBezTo>
                  <a:pt x="2523881" y="1776382"/>
                  <a:pt x="2548015" y="1780328"/>
                  <a:pt x="2569389" y="1791015"/>
                </a:cubicBezTo>
                <a:cubicBezTo>
                  <a:pt x="2603998" y="1808319"/>
                  <a:pt x="2644384" y="1831127"/>
                  <a:pt x="2682744" y="1843914"/>
                </a:cubicBezTo>
                <a:cubicBezTo>
                  <a:pt x="2709699" y="1852899"/>
                  <a:pt x="2738202" y="1859668"/>
                  <a:pt x="2765872" y="1866585"/>
                </a:cubicBezTo>
                <a:cubicBezTo>
                  <a:pt x="2775948" y="1871623"/>
                  <a:pt x="2785552" y="1877743"/>
                  <a:pt x="2796100" y="1881699"/>
                </a:cubicBezTo>
                <a:cubicBezTo>
                  <a:pt x="2830189" y="1894482"/>
                  <a:pt x="2890645" y="1894616"/>
                  <a:pt x="2917012" y="1896813"/>
                </a:cubicBezTo>
                <a:cubicBezTo>
                  <a:pt x="3526657" y="1880336"/>
                  <a:pt x="3289990" y="1891011"/>
                  <a:pt x="3627372" y="1874142"/>
                </a:cubicBezTo>
                <a:cubicBezTo>
                  <a:pt x="3637448" y="1871623"/>
                  <a:pt x="3647392" y="1868499"/>
                  <a:pt x="3657600" y="1866585"/>
                </a:cubicBezTo>
                <a:cubicBezTo>
                  <a:pt x="3687720" y="1860937"/>
                  <a:pt x="3719212" y="1861162"/>
                  <a:pt x="3748285" y="1851471"/>
                </a:cubicBezTo>
                <a:lnTo>
                  <a:pt x="3793627" y="1836357"/>
                </a:lnTo>
                <a:cubicBezTo>
                  <a:pt x="3801184" y="1833838"/>
                  <a:pt x="3808487" y="1830362"/>
                  <a:pt x="3816298" y="1828800"/>
                </a:cubicBezTo>
                <a:cubicBezTo>
                  <a:pt x="3828893" y="1826281"/>
                  <a:pt x="3841544" y="1824029"/>
                  <a:pt x="3854083" y="1821243"/>
                </a:cubicBezTo>
                <a:cubicBezTo>
                  <a:pt x="3903720" y="1810213"/>
                  <a:pt x="3873291" y="1815599"/>
                  <a:pt x="3937210" y="1791015"/>
                </a:cubicBezTo>
                <a:cubicBezTo>
                  <a:pt x="3952080" y="1785296"/>
                  <a:pt x="3982553" y="1775901"/>
                  <a:pt x="3982553" y="1775901"/>
                </a:cubicBezTo>
                <a:cubicBezTo>
                  <a:pt x="3990110" y="1770863"/>
                  <a:pt x="3997251" y="1765136"/>
                  <a:pt x="4005224" y="1760787"/>
                </a:cubicBezTo>
                <a:cubicBezTo>
                  <a:pt x="4025004" y="1749998"/>
                  <a:pt x="4049748" y="1746491"/>
                  <a:pt x="4065680" y="1730559"/>
                </a:cubicBezTo>
                <a:cubicBezTo>
                  <a:pt x="4073237" y="1723002"/>
                  <a:pt x="4079654" y="1714100"/>
                  <a:pt x="4088351" y="1707888"/>
                </a:cubicBezTo>
                <a:cubicBezTo>
                  <a:pt x="4097518" y="1701340"/>
                  <a:pt x="4108731" y="1698245"/>
                  <a:pt x="4118579" y="1692774"/>
                </a:cubicBezTo>
                <a:cubicBezTo>
                  <a:pt x="4182115" y="1657476"/>
                  <a:pt x="4129687" y="1680774"/>
                  <a:pt x="4194149" y="1654989"/>
                </a:cubicBezTo>
                <a:cubicBezTo>
                  <a:pt x="4209263" y="1642394"/>
                  <a:pt x="4223961" y="1629282"/>
                  <a:pt x="4239491" y="1617203"/>
                </a:cubicBezTo>
                <a:cubicBezTo>
                  <a:pt x="4262532" y="1599282"/>
                  <a:pt x="4265769" y="1604838"/>
                  <a:pt x="4284834" y="1579418"/>
                </a:cubicBezTo>
                <a:cubicBezTo>
                  <a:pt x="4293647" y="1567668"/>
                  <a:pt x="4298487" y="1553227"/>
                  <a:pt x="4307505" y="1541633"/>
                </a:cubicBezTo>
                <a:cubicBezTo>
                  <a:pt x="4360976" y="1472884"/>
                  <a:pt x="4319282" y="1548306"/>
                  <a:pt x="4352847" y="1481177"/>
                </a:cubicBezTo>
                <a:cubicBezTo>
                  <a:pt x="4355366" y="1468582"/>
                  <a:pt x="4355894" y="1455419"/>
                  <a:pt x="4360404" y="1443392"/>
                </a:cubicBezTo>
                <a:cubicBezTo>
                  <a:pt x="4363593" y="1434888"/>
                  <a:pt x="4371012" y="1428607"/>
                  <a:pt x="4375518" y="1420721"/>
                </a:cubicBezTo>
                <a:cubicBezTo>
                  <a:pt x="4381107" y="1410940"/>
                  <a:pt x="4386676" y="1401041"/>
                  <a:pt x="4390632" y="1390493"/>
                </a:cubicBezTo>
                <a:cubicBezTo>
                  <a:pt x="4394279" y="1380768"/>
                  <a:pt x="4395205" y="1370213"/>
                  <a:pt x="4398189" y="1360265"/>
                </a:cubicBezTo>
                <a:cubicBezTo>
                  <a:pt x="4402767" y="1345005"/>
                  <a:pt x="4410179" y="1330544"/>
                  <a:pt x="4413303" y="1314922"/>
                </a:cubicBezTo>
                <a:cubicBezTo>
                  <a:pt x="4415822" y="1302327"/>
                  <a:pt x="4416798" y="1289322"/>
                  <a:pt x="4420860" y="1277137"/>
                </a:cubicBezTo>
                <a:cubicBezTo>
                  <a:pt x="4429439" y="1251399"/>
                  <a:pt x="4451088" y="1201567"/>
                  <a:pt x="4451088" y="1201567"/>
                </a:cubicBezTo>
                <a:cubicBezTo>
                  <a:pt x="4457026" y="1165938"/>
                  <a:pt x="4457183" y="1157562"/>
                  <a:pt x="4466202" y="1125997"/>
                </a:cubicBezTo>
                <a:cubicBezTo>
                  <a:pt x="4468390" y="1118338"/>
                  <a:pt x="4470524" y="1110605"/>
                  <a:pt x="4473759" y="1103326"/>
                </a:cubicBezTo>
                <a:cubicBezTo>
                  <a:pt x="4480622" y="1087884"/>
                  <a:pt x="4488873" y="1073098"/>
                  <a:pt x="4496430" y="1057984"/>
                </a:cubicBezTo>
                <a:cubicBezTo>
                  <a:pt x="4501468" y="1035313"/>
                  <a:pt x="4506678" y="1012679"/>
                  <a:pt x="4511544" y="989970"/>
                </a:cubicBezTo>
                <a:cubicBezTo>
                  <a:pt x="4514235" y="977411"/>
                  <a:pt x="4519101" y="965029"/>
                  <a:pt x="4519101" y="952185"/>
                </a:cubicBezTo>
                <a:cubicBezTo>
                  <a:pt x="4519101" y="836283"/>
                  <a:pt x="4515834" y="720384"/>
                  <a:pt x="4511544" y="604562"/>
                </a:cubicBezTo>
                <a:cubicBezTo>
                  <a:pt x="4510792" y="584267"/>
                  <a:pt x="4509960" y="563517"/>
                  <a:pt x="4503987" y="544106"/>
                </a:cubicBezTo>
                <a:cubicBezTo>
                  <a:pt x="4499667" y="530067"/>
                  <a:pt x="4487885" y="519458"/>
                  <a:pt x="4481316" y="506321"/>
                </a:cubicBezTo>
                <a:cubicBezTo>
                  <a:pt x="4475249" y="494188"/>
                  <a:pt x="4473727" y="479823"/>
                  <a:pt x="4466202" y="468536"/>
                </a:cubicBezTo>
                <a:cubicBezTo>
                  <a:pt x="4458298" y="456680"/>
                  <a:pt x="4445248" y="449127"/>
                  <a:pt x="4435974" y="438308"/>
                </a:cubicBezTo>
                <a:cubicBezTo>
                  <a:pt x="4430063" y="431412"/>
                  <a:pt x="4425898" y="423194"/>
                  <a:pt x="4420860" y="415637"/>
                </a:cubicBezTo>
                <a:cubicBezTo>
                  <a:pt x="4418341" y="408080"/>
                  <a:pt x="4417172" y="399929"/>
                  <a:pt x="4413303" y="392965"/>
                </a:cubicBezTo>
                <a:cubicBezTo>
                  <a:pt x="4404482" y="377086"/>
                  <a:pt x="4388819" y="364856"/>
                  <a:pt x="4383075" y="347623"/>
                </a:cubicBezTo>
                <a:cubicBezTo>
                  <a:pt x="4380556" y="340066"/>
                  <a:pt x="4379470" y="331868"/>
                  <a:pt x="4375518" y="324952"/>
                </a:cubicBezTo>
                <a:cubicBezTo>
                  <a:pt x="4361826" y="300991"/>
                  <a:pt x="4349429" y="295445"/>
                  <a:pt x="4337733" y="272053"/>
                </a:cubicBezTo>
                <a:cubicBezTo>
                  <a:pt x="4319482" y="235551"/>
                  <a:pt x="4345722" y="259746"/>
                  <a:pt x="4307505" y="234268"/>
                </a:cubicBezTo>
                <a:cubicBezTo>
                  <a:pt x="4302467" y="219154"/>
                  <a:pt x="4303656" y="200191"/>
                  <a:pt x="4292391" y="188926"/>
                </a:cubicBezTo>
                <a:lnTo>
                  <a:pt x="4254605" y="151141"/>
                </a:lnTo>
                <a:cubicBezTo>
                  <a:pt x="4252086" y="143584"/>
                  <a:pt x="4250610" y="135595"/>
                  <a:pt x="4247048" y="128470"/>
                </a:cubicBezTo>
                <a:cubicBezTo>
                  <a:pt x="4237515" y="109405"/>
                  <a:pt x="4230877" y="104742"/>
                  <a:pt x="4216820" y="90684"/>
                </a:cubicBezTo>
                <a:lnTo>
                  <a:pt x="4194149" y="22671"/>
                </a:lnTo>
                <a:lnTo>
                  <a:pt x="4186592" y="0"/>
                </a:lnTo>
              </a:path>
            </a:pathLst>
          </a:cu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4912066" y="3672714"/>
            <a:ext cx="2191537" cy="763260"/>
          </a:xfrm>
          <a:custGeom>
            <a:avLst/>
            <a:gdLst>
              <a:gd name="connsiteX0" fmla="*/ 2191537 w 2191537"/>
              <a:gd name="connsiteY0" fmla="*/ 763260 h 763260"/>
              <a:gd name="connsiteX1" fmla="*/ 2168866 w 2191537"/>
              <a:gd name="connsiteY1" fmla="*/ 680132 h 763260"/>
              <a:gd name="connsiteX2" fmla="*/ 2138638 w 2191537"/>
              <a:gd name="connsiteY2" fmla="*/ 627233 h 763260"/>
              <a:gd name="connsiteX3" fmla="*/ 2115967 w 2191537"/>
              <a:gd name="connsiteY3" fmla="*/ 581891 h 763260"/>
              <a:gd name="connsiteX4" fmla="*/ 2108410 w 2191537"/>
              <a:gd name="connsiteY4" fmla="*/ 551663 h 763260"/>
              <a:gd name="connsiteX5" fmla="*/ 2078182 w 2191537"/>
              <a:gd name="connsiteY5" fmla="*/ 498764 h 763260"/>
              <a:gd name="connsiteX6" fmla="*/ 2047954 w 2191537"/>
              <a:gd name="connsiteY6" fmla="*/ 445865 h 763260"/>
              <a:gd name="connsiteX7" fmla="*/ 2010169 w 2191537"/>
              <a:gd name="connsiteY7" fmla="*/ 408079 h 763260"/>
              <a:gd name="connsiteX8" fmla="*/ 1987498 w 2191537"/>
              <a:gd name="connsiteY8" fmla="*/ 400522 h 763260"/>
              <a:gd name="connsiteX9" fmla="*/ 1927041 w 2191537"/>
              <a:gd name="connsiteY9" fmla="*/ 355180 h 763260"/>
              <a:gd name="connsiteX10" fmla="*/ 1904370 w 2191537"/>
              <a:gd name="connsiteY10" fmla="*/ 332509 h 763260"/>
              <a:gd name="connsiteX11" fmla="*/ 1866585 w 2191537"/>
              <a:gd name="connsiteY11" fmla="*/ 324952 h 763260"/>
              <a:gd name="connsiteX12" fmla="*/ 1836357 w 2191537"/>
              <a:gd name="connsiteY12" fmla="*/ 294724 h 763260"/>
              <a:gd name="connsiteX13" fmla="*/ 1813686 w 2191537"/>
              <a:gd name="connsiteY13" fmla="*/ 287167 h 763260"/>
              <a:gd name="connsiteX14" fmla="*/ 1791015 w 2191537"/>
              <a:gd name="connsiteY14" fmla="*/ 264496 h 763260"/>
              <a:gd name="connsiteX15" fmla="*/ 1768344 w 2191537"/>
              <a:gd name="connsiteY15" fmla="*/ 256939 h 763260"/>
              <a:gd name="connsiteX16" fmla="*/ 1692774 w 2191537"/>
              <a:gd name="connsiteY16" fmla="*/ 226711 h 763260"/>
              <a:gd name="connsiteX17" fmla="*/ 1654989 w 2191537"/>
              <a:gd name="connsiteY17" fmla="*/ 211597 h 763260"/>
              <a:gd name="connsiteX18" fmla="*/ 1632317 w 2191537"/>
              <a:gd name="connsiteY18" fmla="*/ 196483 h 763260"/>
              <a:gd name="connsiteX19" fmla="*/ 1586975 w 2191537"/>
              <a:gd name="connsiteY19" fmla="*/ 181369 h 763260"/>
              <a:gd name="connsiteX20" fmla="*/ 1534076 w 2191537"/>
              <a:gd name="connsiteY20" fmla="*/ 166255 h 763260"/>
              <a:gd name="connsiteX21" fmla="*/ 1511405 w 2191537"/>
              <a:gd name="connsiteY21" fmla="*/ 151141 h 763260"/>
              <a:gd name="connsiteX22" fmla="*/ 1450949 w 2191537"/>
              <a:gd name="connsiteY22" fmla="*/ 136026 h 763260"/>
              <a:gd name="connsiteX23" fmla="*/ 1428278 w 2191537"/>
              <a:gd name="connsiteY23" fmla="*/ 120912 h 763260"/>
              <a:gd name="connsiteX24" fmla="*/ 1390493 w 2191537"/>
              <a:gd name="connsiteY24" fmla="*/ 113355 h 763260"/>
              <a:gd name="connsiteX25" fmla="*/ 1330036 w 2191537"/>
              <a:gd name="connsiteY25" fmla="*/ 98241 h 763260"/>
              <a:gd name="connsiteX26" fmla="*/ 1299808 w 2191537"/>
              <a:gd name="connsiteY26" fmla="*/ 90684 h 763260"/>
              <a:gd name="connsiteX27" fmla="*/ 1246909 w 2191537"/>
              <a:gd name="connsiteY27" fmla="*/ 68013 h 763260"/>
              <a:gd name="connsiteX28" fmla="*/ 1163782 w 2191537"/>
              <a:gd name="connsiteY28" fmla="*/ 60456 h 763260"/>
              <a:gd name="connsiteX29" fmla="*/ 1103326 w 2191537"/>
              <a:gd name="connsiteY29" fmla="*/ 52899 h 763260"/>
              <a:gd name="connsiteX30" fmla="*/ 234268 w 2191537"/>
              <a:gd name="connsiteY30" fmla="*/ 52899 h 763260"/>
              <a:gd name="connsiteX31" fmla="*/ 166255 w 2191537"/>
              <a:gd name="connsiteY31" fmla="*/ 37785 h 763260"/>
              <a:gd name="connsiteX32" fmla="*/ 120913 w 2191537"/>
              <a:gd name="connsiteY32" fmla="*/ 30228 h 763260"/>
              <a:gd name="connsiteX33" fmla="*/ 22671 w 2191537"/>
              <a:gd name="connsiteY33" fmla="*/ 7557 h 763260"/>
              <a:gd name="connsiteX34" fmla="*/ 0 w 2191537"/>
              <a:gd name="connsiteY34" fmla="*/ 0 h 763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191537" h="763260">
                <a:moveTo>
                  <a:pt x="2191537" y="763260"/>
                </a:moveTo>
                <a:cubicBezTo>
                  <a:pt x="2183948" y="725312"/>
                  <a:pt x="2184207" y="718484"/>
                  <a:pt x="2168866" y="680132"/>
                </a:cubicBezTo>
                <a:cubicBezTo>
                  <a:pt x="2142369" y="613889"/>
                  <a:pt x="2165904" y="681764"/>
                  <a:pt x="2138638" y="627233"/>
                </a:cubicBezTo>
                <a:cubicBezTo>
                  <a:pt x="2107351" y="564658"/>
                  <a:pt x="2159282" y="646863"/>
                  <a:pt x="2115967" y="581891"/>
                </a:cubicBezTo>
                <a:cubicBezTo>
                  <a:pt x="2113448" y="571815"/>
                  <a:pt x="2112057" y="561388"/>
                  <a:pt x="2108410" y="551663"/>
                </a:cubicBezTo>
                <a:cubicBezTo>
                  <a:pt x="2095954" y="518446"/>
                  <a:pt x="2094127" y="526669"/>
                  <a:pt x="2078182" y="498764"/>
                </a:cubicBezTo>
                <a:cubicBezTo>
                  <a:pt x="2066696" y="478664"/>
                  <a:pt x="2063117" y="463194"/>
                  <a:pt x="2047954" y="445865"/>
                </a:cubicBezTo>
                <a:cubicBezTo>
                  <a:pt x="2036225" y="432460"/>
                  <a:pt x="2027067" y="413712"/>
                  <a:pt x="2010169" y="408079"/>
                </a:cubicBezTo>
                <a:lnTo>
                  <a:pt x="1987498" y="400522"/>
                </a:lnTo>
                <a:cubicBezTo>
                  <a:pt x="1933945" y="346969"/>
                  <a:pt x="2002161" y="411519"/>
                  <a:pt x="1927041" y="355180"/>
                </a:cubicBezTo>
                <a:cubicBezTo>
                  <a:pt x="1918491" y="348768"/>
                  <a:pt x="1913929" y="337288"/>
                  <a:pt x="1904370" y="332509"/>
                </a:cubicBezTo>
                <a:cubicBezTo>
                  <a:pt x="1892882" y="326765"/>
                  <a:pt x="1879180" y="327471"/>
                  <a:pt x="1866585" y="324952"/>
                </a:cubicBezTo>
                <a:cubicBezTo>
                  <a:pt x="1856509" y="314876"/>
                  <a:pt x="1847952" y="303006"/>
                  <a:pt x="1836357" y="294724"/>
                </a:cubicBezTo>
                <a:cubicBezTo>
                  <a:pt x="1829875" y="290094"/>
                  <a:pt x="1820314" y="291586"/>
                  <a:pt x="1813686" y="287167"/>
                </a:cubicBezTo>
                <a:cubicBezTo>
                  <a:pt x="1804794" y="281239"/>
                  <a:pt x="1799907" y="270424"/>
                  <a:pt x="1791015" y="264496"/>
                </a:cubicBezTo>
                <a:cubicBezTo>
                  <a:pt x="1784387" y="260077"/>
                  <a:pt x="1775779" y="259799"/>
                  <a:pt x="1768344" y="256939"/>
                </a:cubicBezTo>
                <a:cubicBezTo>
                  <a:pt x="1743022" y="247200"/>
                  <a:pt x="1717964" y="236787"/>
                  <a:pt x="1692774" y="226711"/>
                </a:cubicBezTo>
                <a:cubicBezTo>
                  <a:pt x="1680179" y="221673"/>
                  <a:pt x="1666276" y="219121"/>
                  <a:pt x="1654989" y="211597"/>
                </a:cubicBezTo>
                <a:cubicBezTo>
                  <a:pt x="1647432" y="206559"/>
                  <a:pt x="1640617" y="200172"/>
                  <a:pt x="1632317" y="196483"/>
                </a:cubicBezTo>
                <a:cubicBezTo>
                  <a:pt x="1617759" y="190013"/>
                  <a:pt x="1602089" y="186407"/>
                  <a:pt x="1586975" y="181369"/>
                </a:cubicBezTo>
                <a:cubicBezTo>
                  <a:pt x="1554451" y="170528"/>
                  <a:pt x="1572032" y="175744"/>
                  <a:pt x="1534076" y="166255"/>
                </a:cubicBezTo>
                <a:cubicBezTo>
                  <a:pt x="1526519" y="161217"/>
                  <a:pt x="1519529" y="155203"/>
                  <a:pt x="1511405" y="151141"/>
                </a:cubicBezTo>
                <a:cubicBezTo>
                  <a:pt x="1495915" y="143396"/>
                  <a:pt x="1465318" y="138900"/>
                  <a:pt x="1450949" y="136026"/>
                </a:cubicBezTo>
                <a:cubicBezTo>
                  <a:pt x="1443392" y="130988"/>
                  <a:pt x="1436782" y="124101"/>
                  <a:pt x="1428278" y="120912"/>
                </a:cubicBezTo>
                <a:cubicBezTo>
                  <a:pt x="1416251" y="116402"/>
                  <a:pt x="1403009" y="116243"/>
                  <a:pt x="1390493" y="113355"/>
                </a:cubicBezTo>
                <a:cubicBezTo>
                  <a:pt x="1370252" y="108684"/>
                  <a:pt x="1350188" y="103279"/>
                  <a:pt x="1330036" y="98241"/>
                </a:cubicBezTo>
                <a:cubicBezTo>
                  <a:pt x="1319960" y="95722"/>
                  <a:pt x="1309098" y="95329"/>
                  <a:pt x="1299808" y="90684"/>
                </a:cubicBezTo>
                <a:cubicBezTo>
                  <a:pt x="1287616" y="84588"/>
                  <a:pt x="1262476" y="70237"/>
                  <a:pt x="1246909" y="68013"/>
                </a:cubicBezTo>
                <a:cubicBezTo>
                  <a:pt x="1219365" y="64078"/>
                  <a:pt x="1191452" y="63369"/>
                  <a:pt x="1163782" y="60456"/>
                </a:cubicBezTo>
                <a:cubicBezTo>
                  <a:pt x="1143585" y="58330"/>
                  <a:pt x="1123478" y="55418"/>
                  <a:pt x="1103326" y="52899"/>
                </a:cubicBezTo>
                <a:cubicBezTo>
                  <a:pt x="691593" y="60668"/>
                  <a:pt x="666748" y="65809"/>
                  <a:pt x="234268" y="52899"/>
                </a:cubicBezTo>
                <a:cubicBezTo>
                  <a:pt x="218754" y="52436"/>
                  <a:pt x="182700" y="41074"/>
                  <a:pt x="166255" y="37785"/>
                </a:cubicBezTo>
                <a:cubicBezTo>
                  <a:pt x="151230" y="34780"/>
                  <a:pt x="135778" y="33944"/>
                  <a:pt x="120913" y="30228"/>
                </a:cubicBezTo>
                <a:cubicBezTo>
                  <a:pt x="10264" y="2566"/>
                  <a:pt x="145463" y="25099"/>
                  <a:pt x="22671" y="7557"/>
                </a:cubicBezTo>
                <a:lnTo>
                  <a:pt x="0" y="0"/>
                </a:lnTo>
              </a:path>
            </a:pathLst>
          </a:cu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762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do tabulek chybějící čísla</a:t>
            </a:r>
            <a:endParaRPr lang="cs-CZ" sz="3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6163778"/>
              </p:ext>
            </p:extLst>
          </p:nvPr>
        </p:nvGraphicFramePr>
        <p:xfrm>
          <a:off x="899592" y="1772816"/>
          <a:ext cx="3240361" cy="165618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464988"/>
                <a:gridCol w="591791"/>
                <a:gridCol w="591791"/>
                <a:gridCol w="591791"/>
              </a:tblGrid>
              <a:tr h="541545"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dělenec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24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57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55732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dělitel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</a:tr>
              <a:tr h="55732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podíl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9659533"/>
              </p:ext>
            </p:extLst>
          </p:nvPr>
        </p:nvGraphicFramePr>
        <p:xfrm>
          <a:off x="899592" y="4221088"/>
          <a:ext cx="3240361" cy="167196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464988"/>
                <a:gridCol w="591791"/>
                <a:gridCol w="591791"/>
                <a:gridCol w="591791"/>
              </a:tblGrid>
              <a:tr h="557320"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činitel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</a:t>
                      </a:r>
                      <a:endParaRPr lang="cs-CZ" b="0" dirty="0"/>
                    </a:p>
                  </a:txBody>
                  <a:tcPr anchor="ctr"/>
                </a:tc>
              </a:tr>
              <a:tr h="55732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anchor="ctr"/>
                </a:tc>
              </a:tr>
              <a:tr h="55732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součin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7085562"/>
              </p:ext>
            </p:extLst>
          </p:nvPr>
        </p:nvGraphicFramePr>
        <p:xfrm>
          <a:off x="4788024" y="4365104"/>
          <a:ext cx="3240361" cy="167196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464988"/>
                <a:gridCol w="591791"/>
                <a:gridCol w="591791"/>
                <a:gridCol w="591791"/>
              </a:tblGrid>
              <a:tr h="557320"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menšenec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45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84</a:t>
                      </a:r>
                      <a:endParaRPr lang="cs-CZ" b="0" dirty="0"/>
                    </a:p>
                  </a:txBody>
                  <a:tcPr anchor="ctr"/>
                </a:tc>
              </a:tr>
              <a:tr h="55732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menšitel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 anchor="ctr"/>
                </a:tc>
              </a:tr>
              <a:tr h="55732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rozdíl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2410566"/>
              </p:ext>
            </p:extLst>
          </p:nvPr>
        </p:nvGraphicFramePr>
        <p:xfrm>
          <a:off x="4788024" y="1916832"/>
          <a:ext cx="3240361" cy="167196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464988"/>
                <a:gridCol w="591791"/>
                <a:gridCol w="591791"/>
                <a:gridCol w="591791"/>
              </a:tblGrid>
              <a:tr h="557320"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sčítanec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33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55</a:t>
                      </a:r>
                      <a:endParaRPr lang="cs-CZ" b="0" dirty="0"/>
                    </a:p>
                  </a:txBody>
                  <a:tcPr anchor="ctr"/>
                </a:tc>
              </a:tr>
              <a:tr h="55732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sčítanec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55732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součet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53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Vidíš, už to …</a:t>
            </a:r>
            <a:endParaRPr lang="cs-CZ" sz="3600" dirty="0"/>
          </a:p>
        </p:txBody>
      </p:sp>
      <p:sp>
        <p:nvSpPr>
          <p:cNvPr id="4" name="6cípá hvězda 3"/>
          <p:cNvSpPr/>
          <p:nvPr/>
        </p:nvSpPr>
        <p:spPr>
          <a:xfrm>
            <a:off x="2339752" y="1340768"/>
            <a:ext cx="4392488" cy="4392488"/>
          </a:xfrm>
          <a:prstGeom prst="star6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UMÍŠ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72249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4 ročník, 1.díl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</a:t>
            </a:r>
            <a:r>
              <a:rPr lang="cs-CZ" sz="2400" dirty="0" smtClean="0"/>
              <a:t>2012, </a:t>
            </a:r>
            <a:r>
              <a:rPr lang="cs-CZ" sz="2400" dirty="0"/>
              <a:t>s. </a:t>
            </a:r>
            <a:r>
              <a:rPr lang="cs-CZ" sz="2400" dirty="0" smtClean="0"/>
              <a:t>20-25. </a:t>
            </a:r>
            <a:r>
              <a:rPr lang="cs-CZ" sz="2400" dirty="0"/>
              <a:t>ISBN </a:t>
            </a:r>
            <a:r>
              <a:rPr lang="cs-CZ" sz="2400" dirty="0" smtClean="0"/>
              <a:t>978-80-7230-203-1.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</a:t>
            </a:r>
            <a:r>
              <a:rPr lang="cs-CZ" sz="2400" dirty="0" smtClean="0"/>
              <a:t>seznámí </a:t>
            </a:r>
            <a:r>
              <a:rPr lang="cs-CZ" sz="2400" dirty="0" smtClean="0"/>
              <a:t>s </a:t>
            </a:r>
            <a:r>
              <a:rPr lang="cs-CZ" sz="2400" dirty="0" smtClean="0"/>
              <a:t>dělením čísla dvojciferného číslem jednociferným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r>
              <a:rPr lang="cs-CZ" sz="2400" dirty="0" smtClean="0"/>
              <a:t>Na druhé straně počítají podle vzoru.</a:t>
            </a:r>
          </a:p>
          <a:p>
            <a:r>
              <a:rPr lang="cs-CZ" sz="2400" dirty="0" smtClean="0"/>
              <a:t>Na třetí straně žáci hledají správný výsledek.</a:t>
            </a:r>
          </a:p>
          <a:p>
            <a:r>
              <a:rPr lang="cs-CZ" sz="2400" dirty="0" smtClean="0"/>
              <a:t>Na čtvrté doplňují správná čísla.</a:t>
            </a:r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515</TotalTime>
  <Words>266</Words>
  <Application>Microsoft Office PowerPoint</Application>
  <PresentationFormat>Předvádění na obrazovce (4:3)</PresentationFormat>
  <Paragraphs>87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Název školy: ZŠ Štětí, Ostrovní 300 Autor: Mgr. Štěpánka Beranová Datum: 14.11.2012 Matematika a její aplikace, Číslo a početní operace. Název materiálu: VY_32_INOVACE_M.4.B.13_deleni_cisla_dvojciferneho_cislem_jednociferným Název: Dělení čísla dvojciferného číslem jednociferným Číslo operačního programu: CZ.1.07/1.4.00/21.1693 Název projektu: PRIMA ŠKOLA</vt:lpstr>
      <vt:lpstr>Dělení čísla dvojciferného číslem     jednociferným</vt:lpstr>
      <vt:lpstr>Vypočítej podle vzoru</vt:lpstr>
      <vt:lpstr>Najdi správný výsledek</vt:lpstr>
      <vt:lpstr>Doplň do tabulek chybějící čísla</vt:lpstr>
      <vt:lpstr>Vidíš, už to …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Martin</cp:lastModifiedBy>
  <cp:revision>65</cp:revision>
  <dcterms:created xsi:type="dcterms:W3CDTF">2011-11-21T09:27:56Z</dcterms:created>
  <dcterms:modified xsi:type="dcterms:W3CDTF">2012-11-19T18:49:36Z</dcterms:modified>
</cp:coreProperties>
</file>