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6" r:id="rId1"/>
  </p:sldMasterIdLst>
  <p:sldIdLst>
    <p:sldId id="256" r:id="rId2"/>
    <p:sldId id="282" r:id="rId3"/>
    <p:sldId id="283" r:id="rId4"/>
    <p:sldId id="284" r:id="rId5"/>
    <p:sldId id="285" r:id="rId6"/>
    <p:sldId id="263" r:id="rId7"/>
    <p:sldId id="264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A107856-5554-42FB-B03E-39F5DBC370BA}" styleName="Střední styl 4 – zvýraznění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0505E3EF-67EA-436B-97B2-0124C06EBD24}" styleName="Střední styl 4 – zvýraznění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C4B1156A-380E-4F78-BDF5-A606A8083BF9}" styleName="Střední styl 4 – zvýraznění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nice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750EC34-C25E-4AC9-A251-4DD280A975C2}" type="datetimeFigureOut">
              <a:rPr lang="cs-CZ" smtClean="0"/>
              <a:pPr/>
              <a:t>28.11.2012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F319C27E-A309-445F-A136-24CADB45C2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750EC34-C25E-4AC9-A251-4DD280A975C2}" type="datetimeFigureOut">
              <a:rPr lang="cs-CZ" smtClean="0"/>
              <a:pPr/>
              <a:t>28.11.2012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319C27E-A309-445F-A136-24CADB45C2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750EC34-C25E-4AC9-A251-4DD280A975C2}" type="datetimeFigureOut">
              <a:rPr lang="cs-CZ" smtClean="0"/>
              <a:pPr/>
              <a:t>28.11.2012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319C27E-A309-445F-A136-24CADB45C2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750EC34-C25E-4AC9-A251-4DD280A975C2}" type="datetimeFigureOut">
              <a:rPr lang="cs-CZ" smtClean="0"/>
              <a:pPr/>
              <a:t>28.11.2012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319C27E-A309-445F-A136-24CADB45C2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750EC34-C25E-4AC9-A251-4DD280A975C2}" type="datetimeFigureOut">
              <a:rPr lang="cs-CZ" smtClean="0"/>
              <a:pPr/>
              <a:t>28.11.2012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319C27E-A309-445F-A136-24CADB45C2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750EC34-C25E-4AC9-A251-4DD280A975C2}" type="datetimeFigureOut">
              <a:rPr lang="cs-CZ" smtClean="0"/>
              <a:pPr/>
              <a:t>28.11.2012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319C27E-A309-445F-A136-24CADB45C2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750EC34-C25E-4AC9-A251-4DD280A975C2}" type="datetimeFigureOut">
              <a:rPr lang="cs-CZ" smtClean="0"/>
              <a:pPr/>
              <a:t>28.11.2012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319C27E-A309-445F-A136-24CADB45C2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7750EC34-C25E-4AC9-A251-4DD280A975C2}" type="datetimeFigureOut">
              <a:rPr lang="cs-CZ" smtClean="0"/>
              <a:pPr/>
              <a:t>28.11.2012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319C27E-A309-445F-A136-24CADB45C2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750EC34-C25E-4AC9-A251-4DD280A975C2}" type="datetimeFigureOut">
              <a:rPr lang="cs-CZ" smtClean="0"/>
              <a:pPr/>
              <a:t>28.11.2012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F319C27E-A309-445F-A136-24CADB45C2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nice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750EC34-C25E-4AC9-A251-4DD280A975C2}" type="datetimeFigureOut">
              <a:rPr lang="cs-CZ" smtClean="0"/>
              <a:pPr/>
              <a:t>28.11.2012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319C27E-A309-445F-A136-24CADB45C2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750EC34-C25E-4AC9-A251-4DD280A975C2}" type="datetimeFigureOut">
              <a:rPr lang="cs-CZ" smtClean="0"/>
              <a:pPr/>
              <a:t>28.11.2012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319C27E-A309-445F-A136-24CADB45C2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nice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7750EC34-C25E-4AC9-A251-4DD280A975C2}" type="datetimeFigureOut">
              <a:rPr lang="cs-CZ" smtClean="0"/>
              <a:pPr/>
              <a:t>28.11.2012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F319C27E-A309-445F-A136-24CADB45C21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571612"/>
            <a:ext cx="7772400" cy="3357586"/>
          </a:xfrm>
        </p:spPr>
        <p:txBody>
          <a:bodyPr>
            <a:normAutofit/>
          </a:bodyPr>
          <a:lstStyle/>
          <a:p>
            <a:pPr algn="l"/>
            <a:r>
              <a:rPr lang="cs-CZ" sz="2000" dirty="0"/>
              <a:t>Název školy: ZŠ Štětí, Ostrovní 300</a:t>
            </a:r>
            <a:br>
              <a:rPr lang="cs-CZ" sz="2000" dirty="0"/>
            </a:br>
            <a:r>
              <a:rPr lang="cs-CZ" sz="2000" dirty="0"/>
              <a:t>Autor: Mgr. Štěpánka Beranová</a:t>
            </a:r>
            <a:br>
              <a:rPr lang="cs-CZ" sz="2000" dirty="0"/>
            </a:br>
            <a:r>
              <a:rPr lang="cs-CZ" sz="2000" dirty="0"/>
              <a:t>Datum: </a:t>
            </a:r>
            <a:r>
              <a:rPr lang="cs-CZ" sz="2000" dirty="0" smtClean="0"/>
              <a:t>18.11.2012</a:t>
            </a: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 smtClean="0"/>
              <a:t>Matematika a její aplikace, Číslo a početní operace.</a:t>
            </a: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/>
              <a:t>Název materiálu</a:t>
            </a:r>
            <a:r>
              <a:rPr lang="cs-CZ" sz="2000"/>
              <a:t>: </a:t>
            </a:r>
            <a:r>
              <a:rPr lang="cs-CZ" sz="2000" smtClean="0"/>
              <a:t>VY_32_INOVACE_M.4.B.14_</a:t>
            </a:r>
            <a:r>
              <a:rPr lang="cs-CZ" sz="2000" dirty="0" err="1" smtClean="0"/>
              <a:t>deleni</a:t>
            </a:r>
            <a:r>
              <a:rPr lang="cs-CZ" sz="2000" dirty="0" smtClean="0"/>
              <a:t>_se_zbytkem</a:t>
            </a: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/>
              <a:t>Název: </a:t>
            </a:r>
            <a:r>
              <a:rPr lang="cs-CZ" sz="2000" dirty="0" smtClean="0"/>
              <a:t>Dělení se zbytkem</a:t>
            </a: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/>
              <a:t>Číslo operačního programu: CZ.1.07/1.4.00/21.1693</a:t>
            </a:r>
            <a:br>
              <a:rPr lang="cs-CZ" sz="2000" dirty="0"/>
            </a:br>
            <a:r>
              <a:rPr lang="cs-CZ" sz="2000" dirty="0"/>
              <a:t>Název projektu: PRIMA ŠKOLA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14348" y="5143512"/>
            <a:ext cx="7772400" cy="1080120"/>
          </a:xfrm>
        </p:spPr>
        <p:txBody>
          <a:bodyPr>
            <a:normAutofit/>
          </a:bodyPr>
          <a:lstStyle/>
          <a:p>
            <a:pPr algn="l"/>
            <a:r>
              <a:rPr lang="cs-CZ" sz="1800" dirty="0"/>
              <a:t>Anotace: </a:t>
            </a:r>
            <a:r>
              <a:rPr lang="cs-CZ" sz="1800" dirty="0" smtClean="0"/>
              <a:t>Materiál </a:t>
            </a:r>
            <a:r>
              <a:rPr lang="cs-CZ" sz="1800" dirty="0"/>
              <a:t>je určen pro žáky </a:t>
            </a:r>
            <a:r>
              <a:rPr lang="cs-CZ" sz="1800" dirty="0" smtClean="0"/>
              <a:t>4. </a:t>
            </a:r>
            <a:r>
              <a:rPr lang="cs-CZ" sz="1800" dirty="0"/>
              <a:t>ročníku, slouží k </a:t>
            </a:r>
            <a:r>
              <a:rPr lang="cs-CZ" sz="1800" dirty="0" smtClean="0"/>
              <a:t>výkladu a procvičení učiva o dělení se zbytkem.</a:t>
            </a:r>
            <a:endParaRPr lang="cs-CZ" sz="1800" dirty="0"/>
          </a:p>
          <a:p>
            <a:pPr algn="l"/>
            <a:endParaRPr lang="cs-CZ" dirty="0"/>
          </a:p>
        </p:txBody>
      </p:sp>
      <p:pic>
        <p:nvPicPr>
          <p:cNvPr id="4" name="obrázek 3" descr="Hlavička"/>
          <p:cNvPicPr/>
          <p:nvPr/>
        </p:nvPicPr>
        <p:blipFill>
          <a:blip r:embed="rId2" cstate="print"/>
          <a:srcRect t="15385" r="79313"/>
          <a:stretch>
            <a:fillRect/>
          </a:stretch>
        </p:blipFill>
        <p:spPr bwMode="auto">
          <a:xfrm>
            <a:off x="1835696" y="620688"/>
            <a:ext cx="1466850" cy="117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ázek 2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31873" y="918442"/>
            <a:ext cx="3398520" cy="6572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281691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517232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r>
              <a:rPr lang="cs-CZ" sz="24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Dělíme číslo 13 číslem 2</a:t>
            </a:r>
          </a:p>
          <a:p>
            <a:endParaRPr lang="cs-CZ" sz="2400" dirty="0"/>
          </a:p>
          <a:p>
            <a:endParaRPr lang="cs-CZ" sz="2400" dirty="0" smtClean="0"/>
          </a:p>
          <a:p>
            <a:pPr marL="109728" indent="0">
              <a:buNone/>
            </a:pPr>
            <a:endParaRPr lang="cs-CZ" sz="2400" dirty="0" smtClean="0"/>
          </a:p>
          <a:p>
            <a:pPr marL="109728" indent="0">
              <a:buNone/>
            </a:pPr>
            <a:endParaRPr lang="cs-CZ" sz="1800" dirty="0" smtClean="0"/>
          </a:p>
          <a:p>
            <a:pPr marL="109728" indent="0">
              <a:buNone/>
            </a:pPr>
            <a:r>
              <a:rPr lang="cs-CZ" sz="1800" dirty="0" smtClean="0"/>
              <a:t>       </a:t>
            </a:r>
            <a:r>
              <a:rPr lang="cs-CZ" sz="1800" i="1" dirty="0" smtClean="0">
                <a:solidFill>
                  <a:srgbClr val="002060"/>
                </a:solidFill>
              </a:rPr>
              <a:t>Nejbližší menší násobek dělitele (2)</a:t>
            </a:r>
            <a:endParaRPr lang="cs-CZ" sz="1800" i="1" dirty="0">
              <a:solidFill>
                <a:srgbClr val="002060"/>
              </a:solidFill>
            </a:endParaRPr>
          </a:p>
          <a:p>
            <a:pPr marL="109728" indent="0">
              <a:buNone/>
            </a:pPr>
            <a:r>
              <a:rPr lang="cs-CZ" sz="1800" dirty="0" smtClean="0"/>
              <a:t>                               12 : 2 = 6         13 – 12 = 1</a:t>
            </a:r>
            <a:endParaRPr lang="cs-CZ" sz="1800" dirty="0"/>
          </a:p>
          <a:p>
            <a:pPr marL="109728" indent="0">
              <a:buNone/>
            </a:pPr>
            <a:endParaRPr lang="cs-CZ" sz="1800" dirty="0" smtClean="0"/>
          </a:p>
          <a:p>
            <a:pPr marL="109728" indent="0">
              <a:buNone/>
            </a:pPr>
            <a:r>
              <a:rPr lang="cs-CZ" sz="1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Zapisujeme:</a:t>
            </a:r>
            <a:r>
              <a:rPr lang="cs-CZ" sz="1800" dirty="0" smtClean="0"/>
              <a:t>       13 : 2 = 6 (</a:t>
            </a:r>
            <a:r>
              <a:rPr lang="cs-CZ" sz="1800" dirty="0" err="1" smtClean="0"/>
              <a:t>zb</a:t>
            </a:r>
            <a:r>
              <a:rPr lang="cs-CZ" sz="1800" dirty="0" smtClean="0"/>
              <a:t>. 1)            </a:t>
            </a:r>
          </a:p>
          <a:p>
            <a:pPr marL="109728" indent="0">
              <a:buNone/>
            </a:pPr>
            <a:r>
              <a:rPr lang="cs-CZ" sz="1800" dirty="0" smtClean="0"/>
              <a:t>             nebo     13 : 2 = 6   --- </a:t>
            </a:r>
            <a:r>
              <a:rPr lang="cs-CZ" sz="1800" i="1" dirty="0" smtClean="0">
                <a:solidFill>
                  <a:srgbClr val="002060"/>
                </a:solidFill>
              </a:rPr>
              <a:t>neúplný podíl</a:t>
            </a:r>
            <a:endParaRPr lang="cs-CZ" sz="1800" i="1" dirty="0">
              <a:solidFill>
                <a:srgbClr val="002060"/>
              </a:solidFill>
            </a:endParaRPr>
          </a:p>
          <a:p>
            <a:pPr marL="109728" indent="0">
              <a:buNone/>
            </a:pPr>
            <a:r>
              <a:rPr lang="cs-CZ" sz="1800" dirty="0" smtClean="0"/>
              <a:t>             </a:t>
            </a:r>
            <a:r>
              <a:rPr lang="cs-CZ" sz="1800" i="1" dirty="0" smtClean="0">
                <a:solidFill>
                  <a:srgbClr val="002060"/>
                </a:solidFill>
              </a:rPr>
              <a:t>zbytek</a:t>
            </a:r>
            <a:r>
              <a:rPr lang="cs-CZ" sz="1800" dirty="0" smtClean="0"/>
              <a:t> - 1</a:t>
            </a:r>
          </a:p>
          <a:p>
            <a:pPr marL="109728" indent="0">
              <a:buNone/>
            </a:pPr>
            <a:r>
              <a:rPr lang="cs-CZ" sz="1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Kontrola správnosti výpočtu:</a:t>
            </a:r>
            <a:r>
              <a:rPr lang="cs-CZ" sz="1800" dirty="0" smtClean="0"/>
              <a:t>    13 : 2 = 6 (zb.1)</a:t>
            </a:r>
            <a:endParaRPr lang="cs-CZ" sz="1800" dirty="0"/>
          </a:p>
          <a:p>
            <a:pPr marL="109728" indent="0">
              <a:buNone/>
            </a:pPr>
            <a:r>
              <a:rPr lang="cs-CZ" sz="1800" dirty="0" smtClean="0"/>
              <a:t>      </a:t>
            </a:r>
          </a:p>
          <a:p>
            <a:pPr marL="109728" indent="0">
              <a:buNone/>
            </a:pPr>
            <a:r>
              <a:rPr lang="cs-CZ" sz="1800" dirty="0" smtClean="0"/>
              <a:t>                                                      (2 · 6) + 1 = 13                             </a:t>
            </a:r>
          </a:p>
          <a:p>
            <a:pPr marL="109728" indent="0">
              <a:buNone/>
            </a:pPr>
            <a:r>
              <a:rPr lang="cs-CZ" sz="2400" dirty="0" smtClean="0"/>
              <a:t>                                          </a:t>
            </a:r>
            <a:endParaRPr lang="cs-CZ" sz="2400" dirty="0"/>
          </a:p>
          <a:p>
            <a:endParaRPr lang="cs-CZ" sz="2400" dirty="0" smtClean="0"/>
          </a:p>
          <a:p>
            <a:endParaRPr lang="cs-CZ" sz="2400" dirty="0"/>
          </a:p>
          <a:p>
            <a:endParaRPr lang="cs-CZ" sz="2400" dirty="0" smtClean="0"/>
          </a:p>
          <a:p>
            <a:endParaRPr lang="cs-CZ" sz="2400" dirty="0"/>
          </a:p>
          <a:p>
            <a:endParaRPr lang="cs-CZ" sz="24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r>
              <a:rPr lang="cs-CZ" sz="3600" dirty="0" smtClean="0"/>
              <a:t>Dělení se zbytkem</a:t>
            </a:r>
            <a:endParaRPr lang="cs-CZ" sz="3600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47732453"/>
              </p:ext>
            </p:extLst>
          </p:nvPr>
        </p:nvGraphicFramePr>
        <p:xfrm>
          <a:off x="811401" y="2311145"/>
          <a:ext cx="756084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78042"/>
                <a:gridCol w="378042"/>
                <a:gridCol w="378042"/>
                <a:gridCol w="378042"/>
                <a:gridCol w="378042"/>
                <a:gridCol w="378042"/>
                <a:gridCol w="378042"/>
                <a:gridCol w="378042"/>
                <a:gridCol w="378042"/>
                <a:gridCol w="378042"/>
                <a:gridCol w="378042"/>
                <a:gridCol w="378042"/>
                <a:gridCol w="378042"/>
                <a:gridCol w="378042"/>
                <a:gridCol w="378042"/>
                <a:gridCol w="378042"/>
                <a:gridCol w="378042"/>
                <a:gridCol w="378042"/>
                <a:gridCol w="378042"/>
                <a:gridCol w="378042"/>
              </a:tblGrid>
              <a:tr h="3600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611560" y="2708920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0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774783" y="2708920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1024717" y="2708920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399222" y="2708920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2536465" y="2708920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5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129354" y="2708920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8116065" y="2708920"/>
            <a:ext cx="4817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20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915816" y="2708920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6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887276" y="2708920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14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474212" y="2708920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13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655898" y="2708920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8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5076056" y="2708920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12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292447" y="2708920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7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4716016" y="2708920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11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4336435" y="2708920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4068911" y="2708920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9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7740352" y="2708920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19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7380312" y="2708920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18</a:t>
            </a:r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7020272" y="2708920"/>
            <a:ext cx="5040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17</a:t>
            </a:r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6610487" y="2708920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16</a:t>
            </a:r>
            <a:endParaRPr lang="cs-CZ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6277443" y="2708920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15</a:t>
            </a:r>
            <a:endParaRPr lang="cs-CZ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813145" y="1916832"/>
            <a:ext cx="24117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smtClean="0">
                <a:solidFill>
                  <a:srgbClr val="002060"/>
                </a:solidFill>
              </a:rPr>
              <a:t>Násobky dělitele (2)</a:t>
            </a:r>
            <a:endParaRPr lang="cs-CZ" i="1" dirty="0">
              <a:solidFill>
                <a:srgbClr val="002060"/>
              </a:solidFill>
            </a:endParaRPr>
          </a:p>
        </p:txBody>
      </p:sp>
      <p:sp>
        <p:nvSpPr>
          <p:cNvPr id="29" name="Volný tvar 28"/>
          <p:cNvSpPr/>
          <p:nvPr/>
        </p:nvSpPr>
        <p:spPr>
          <a:xfrm>
            <a:off x="5509071" y="2720529"/>
            <a:ext cx="415636" cy="347623"/>
          </a:xfrm>
          <a:custGeom>
            <a:avLst/>
            <a:gdLst>
              <a:gd name="connsiteX0" fmla="*/ 188926 w 415636"/>
              <a:gd name="connsiteY0" fmla="*/ 0 h 347623"/>
              <a:gd name="connsiteX1" fmla="*/ 226711 w 415636"/>
              <a:gd name="connsiteY1" fmla="*/ 7557 h 347623"/>
              <a:gd name="connsiteX2" fmla="*/ 347623 w 415636"/>
              <a:gd name="connsiteY2" fmla="*/ 15114 h 347623"/>
              <a:gd name="connsiteX3" fmla="*/ 370294 w 415636"/>
              <a:gd name="connsiteY3" fmla="*/ 37785 h 347623"/>
              <a:gd name="connsiteX4" fmla="*/ 377851 w 415636"/>
              <a:gd name="connsiteY4" fmla="*/ 60456 h 347623"/>
              <a:gd name="connsiteX5" fmla="*/ 392965 w 415636"/>
              <a:gd name="connsiteY5" fmla="*/ 83127 h 347623"/>
              <a:gd name="connsiteX6" fmla="*/ 408079 w 415636"/>
              <a:gd name="connsiteY6" fmla="*/ 128469 h 347623"/>
              <a:gd name="connsiteX7" fmla="*/ 415636 w 415636"/>
              <a:gd name="connsiteY7" fmla="*/ 151140 h 347623"/>
              <a:gd name="connsiteX8" fmla="*/ 392965 w 415636"/>
              <a:gd name="connsiteY8" fmla="*/ 279610 h 347623"/>
              <a:gd name="connsiteX9" fmla="*/ 347623 w 415636"/>
              <a:gd name="connsiteY9" fmla="*/ 324952 h 347623"/>
              <a:gd name="connsiteX10" fmla="*/ 302281 w 415636"/>
              <a:gd name="connsiteY10" fmla="*/ 340066 h 347623"/>
              <a:gd name="connsiteX11" fmla="*/ 279610 w 415636"/>
              <a:gd name="connsiteY11" fmla="*/ 347623 h 347623"/>
              <a:gd name="connsiteX12" fmla="*/ 204040 w 415636"/>
              <a:gd name="connsiteY12" fmla="*/ 340066 h 347623"/>
              <a:gd name="connsiteX13" fmla="*/ 158698 w 415636"/>
              <a:gd name="connsiteY13" fmla="*/ 317395 h 347623"/>
              <a:gd name="connsiteX14" fmla="*/ 136027 w 415636"/>
              <a:gd name="connsiteY14" fmla="*/ 309838 h 347623"/>
              <a:gd name="connsiteX15" fmla="*/ 98241 w 415636"/>
              <a:gd name="connsiteY15" fmla="*/ 272053 h 347623"/>
              <a:gd name="connsiteX16" fmla="*/ 90684 w 415636"/>
              <a:gd name="connsiteY16" fmla="*/ 249382 h 347623"/>
              <a:gd name="connsiteX17" fmla="*/ 68013 w 415636"/>
              <a:gd name="connsiteY17" fmla="*/ 241825 h 347623"/>
              <a:gd name="connsiteX18" fmla="*/ 45342 w 415636"/>
              <a:gd name="connsiteY18" fmla="*/ 226711 h 347623"/>
              <a:gd name="connsiteX19" fmla="*/ 37785 w 415636"/>
              <a:gd name="connsiteY19" fmla="*/ 204040 h 347623"/>
              <a:gd name="connsiteX20" fmla="*/ 7557 w 415636"/>
              <a:gd name="connsiteY20" fmla="*/ 166254 h 347623"/>
              <a:gd name="connsiteX21" fmla="*/ 0 w 415636"/>
              <a:gd name="connsiteY21" fmla="*/ 143583 h 347623"/>
              <a:gd name="connsiteX22" fmla="*/ 22671 w 415636"/>
              <a:gd name="connsiteY22" fmla="*/ 83127 h 347623"/>
              <a:gd name="connsiteX23" fmla="*/ 45342 w 415636"/>
              <a:gd name="connsiteY23" fmla="*/ 75570 h 347623"/>
              <a:gd name="connsiteX24" fmla="*/ 90684 w 415636"/>
              <a:gd name="connsiteY24" fmla="*/ 52899 h 347623"/>
              <a:gd name="connsiteX25" fmla="*/ 98241 w 415636"/>
              <a:gd name="connsiteY25" fmla="*/ 30228 h 347623"/>
              <a:gd name="connsiteX26" fmla="*/ 120912 w 415636"/>
              <a:gd name="connsiteY26" fmla="*/ 7557 h 3476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415636" h="347623">
                <a:moveTo>
                  <a:pt x="188926" y="0"/>
                </a:moveTo>
                <a:cubicBezTo>
                  <a:pt x="201521" y="2519"/>
                  <a:pt x="213924" y="6339"/>
                  <a:pt x="226711" y="7557"/>
                </a:cubicBezTo>
                <a:cubicBezTo>
                  <a:pt x="266912" y="11386"/>
                  <a:pt x="308107" y="6795"/>
                  <a:pt x="347623" y="15114"/>
                </a:cubicBezTo>
                <a:cubicBezTo>
                  <a:pt x="358081" y="17316"/>
                  <a:pt x="362737" y="30228"/>
                  <a:pt x="370294" y="37785"/>
                </a:cubicBezTo>
                <a:cubicBezTo>
                  <a:pt x="372813" y="45342"/>
                  <a:pt x="374289" y="53331"/>
                  <a:pt x="377851" y="60456"/>
                </a:cubicBezTo>
                <a:cubicBezTo>
                  <a:pt x="381913" y="68580"/>
                  <a:pt x="389276" y="74827"/>
                  <a:pt x="392965" y="83127"/>
                </a:cubicBezTo>
                <a:cubicBezTo>
                  <a:pt x="399435" y="97685"/>
                  <a:pt x="403041" y="113355"/>
                  <a:pt x="408079" y="128469"/>
                </a:cubicBezTo>
                <a:lnTo>
                  <a:pt x="415636" y="151140"/>
                </a:lnTo>
                <a:cubicBezTo>
                  <a:pt x="414989" y="158258"/>
                  <a:pt x="412095" y="260480"/>
                  <a:pt x="392965" y="279610"/>
                </a:cubicBezTo>
                <a:cubicBezTo>
                  <a:pt x="377851" y="294724"/>
                  <a:pt x="367901" y="318193"/>
                  <a:pt x="347623" y="324952"/>
                </a:cubicBezTo>
                <a:lnTo>
                  <a:pt x="302281" y="340066"/>
                </a:lnTo>
                <a:lnTo>
                  <a:pt x="279610" y="347623"/>
                </a:lnTo>
                <a:cubicBezTo>
                  <a:pt x="254420" y="345104"/>
                  <a:pt x="229061" y="343915"/>
                  <a:pt x="204040" y="340066"/>
                </a:cubicBezTo>
                <a:cubicBezTo>
                  <a:pt x="176603" y="335845"/>
                  <a:pt x="183607" y="329849"/>
                  <a:pt x="158698" y="317395"/>
                </a:cubicBezTo>
                <a:cubicBezTo>
                  <a:pt x="151573" y="313833"/>
                  <a:pt x="143584" y="312357"/>
                  <a:pt x="136027" y="309838"/>
                </a:cubicBezTo>
                <a:cubicBezTo>
                  <a:pt x="123432" y="297243"/>
                  <a:pt x="103874" y="288951"/>
                  <a:pt x="98241" y="272053"/>
                </a:cubicBezTo>
                <a:cubicBezTo>
                  <a:pt x="95722" y="264496"/>
                  <a:pt x="96317" y="255015"/>
                  <a:pt x="90684" y="249382"/>
                </a:cubicBezTo>
                <a:cubicBezTo>
                  <a:pt x="85051" y="243749"/>
                  <a:pt x="75138" y="245387"/>
                  <a:pt x="68013" y="241825"/>
                </a:cubicBezTo>
                <a:cubicBezTo>
                  <a:pt x="59889" y="237763"/>
                  <a:pt x="52899" y="231749"/>
                  <a:pt x="45342" y="226711"/>
                </a:cubicBezTo>
                <a:cubicBezTo>
                  <a:pt x="42823" y="219154"/>
                  <a:pt x="41347" y="211165"/>
                  <a:pt x="37785" y="204040"/>
                </a:cubicBezTo>
                <a:cubicBezTo>
                  <a:pt x="28252" y="184975"/>
                  <a:pt x="21614" y="180312"/>
                  <a:pt x="7557" y="166254"/>
                </a:cubicBezTo>
                <a:cubicBezTo>
                  <a:pt x="5038" y="158697"/>
                  <a:pt x="0" y="151549"/>
                  <a:pt x="0" y="143583"/>
                </a:cubicBezTo>
                <a:cubicBezTo>
                  <a:pt x="0" y="126378"/>
                  <a:pt x="7035" y="95636"/>
                  <a:pt x="22671" y="83127"/>
                </a:cubicBezTo>
                <a:cubicBezTo>
                  <a:pt x="28891" y="78151"/>
                  <a:pt x="38217" y="79132"/>
                  <a:pt x="45342" y="75570"/>
                </a:cubicBezTo>
                <a:cubicBezTo>
                  <a:pt x="103940" y="46271"/>
                  <a:pt x="33700" y="71894"/>
                  <a:pt x="90684" y="52899"/>
                </a:cubicBezTo>
                <a:cubicBezTo>
                  <a:pt x="93203" y="45342"/>
                  <a:pt x="93265" y="36448"/>
                  <a:pt x="98241" y="30228"/>
                </a:cubicBezTo>
                <a:cubicBezTo>
                  <a:pt x="123008" y="-731"/>
                  <a:pt x="120912" y="28203"/>
                  <a:pt x="120912" y="7557"/>
                </a:cubicBezTo>
              </a:path>
            </a:pathLst>
          </a:cu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Volný tvar 29"/>
          <p:cNvSpPr/>
          <p:nvPr/>
        </p:nvSpPr>
        <p:spPr>
          <a:xfrm>
            <a:off x="5076056" y="2720529"/>
            <a:ext cx="415636" cy="347623"/>
          </a:xfrm>
          <a:custGeom>
            <a:avLst/>
            <a:gdLst>
              <a:gd name="connsiteX0" fmla="*/ 188926 w 415636"/>
              <a:gd name="connsiteY0" fmla="*/ 0 h 347623"/>
              <a:gd name="connsiteX1" fmla="*/ 226711 w 415636"/>
              <a:gd name="connsiteY1" fmla="*/ 7557 h 347623"/>
              <a:gd name="connsiteX2" fmla="*/ 347623 w 415636"/>
              <a:gd name="connsiteY2" fmla="*/ 15114 h 347623"/>
              <a:gd name="connsiteX3" fmla="*/ 370294 w 415636"/>
              <a:gd name="connsiteY3" fmla="*/ 37785 h 347623"/>
              <a:gd name="connsiteX4" fmla="*/ 377851 w 415636"/>
              <a:gd name="connsiteY4" fmla="*/ 60456 h 347623"/>
              <a:gd name="connsiteX5" fmla="*/ 392965 w 415636"/>
              <a:gd name="connsiteY5" fmla="*/ 83127 h 347623"/>
              <a:gd name="connsiteX6" fmla="*/ 408079 w 415636"/>
              <a:gd name="connsiteY6" fmla="*/ 128469 h 347623"/>
              <a:gd name="connsiteX7" fmla="*/ 415636 w 415636"/>
              <a:gd name="connsiteY7" fmla="*/ 151140 h 347623"/>
              <a:gd name="connsiteX8" fmla="*/ 392965 w 415636"/>
              <a:gd name="connsiteY8" fmla="*/ 279610 h 347623"/>
              <a:gd name="connsiteX9" fmla="*/ 347623 w 415636"/>
              <a:gd name="connsiteY9" fmla="*/ 324952 h 347623"/>
              <a:gd name="connsiteX10" fmla="*/ 302281 w 415636"/>
              <a:gd name="connsiteY10" fmla="*/ 340066 h 347623"/>
              <a:gd name="connsiteX11" fmla="*/ 279610 w 415636"/>
              <a:gd name="connsiteY11" fmla="*/ 347623 h 347623"/>
              <a:gd name="connsiteX12" fmla="*/ 204040 w 415636"/>
              <a:gd name="connsiteY12" fmla="*/ 340066 h 347623"/>
              <a:gd name="connsiteX13" fmla="*/ 158698 w 415636"/>
              <a:gd name="connsiteY13" fmla="*/ 317395 h 347623"/>
              <a:gd name="connsiteX14" fmla="*/ 136027 w 415636"/>
              <a:gd name="connsiteY14" fmla="*/ 309838 h 347623"/>
              <a:gd name="connsiteX15" fmla="*/ 98241 w 415636"/>
              <a:gd name="connsiteY15" fmla="*/ 272053 h 347623"/>
              <a:gd name="connsiteX16" fmla="*/ 90684 w 415636"/>
              <a:gd name="connsiteY16" fmla="*/ 249382 h 347623"/>
              <a:gd name="connsiteX17" fmla="*/ 68013 w 415636"/>
              <a:gd name="connsiteY17" fmla="*/ 241825 h 347623"/>
              <a:gd name="connsiteX18" fmla="*/ 45342 w 415636"/>
              <a:gd name="connsiteY18" fmla="*/ 226711 h 347623"/>
              <a:gd name="connsiteX19" fmla="*/ 37785 w 415636"/>
              <a:gd name="connsiteY19" fmla="*/ 204040 h 347623"/>
              <a:gd name="connsiteX20" fmla="*/ 7557 w 415636"/>
              <a:gd name="connsiteY20" fmla="*/ 166254 h 347623"/>
              <a:gd name="connsiteX21" fmla="*/ 0 w 415636"/>
              <a:gd name="connsiteY21" fmla="*/ 143583 h 347623"/>
              <a:gd name="connsiteX22" fmla="*/ 22671 w 415636"/>
              <a:gd name="connsiteY22" fmla="*/ 83127 h 347623"/>
              <a:gd name="connsiteX23" fmla="*/ 45342 w 415636"/>
              <a:gd name="connsiteY23" fmla="*/ 75570 h 347623"/>
              <a:gd name="connsiteX24" fmla="*/ 90684 w 415636"/>
              <a:gd name="connsiteY24" fmla="*/ 52899 h 347623"/>
              <a:gd name="connsiteX25" fmla="*/ 98241 w 415636"/>
              <a:gd name="connsiteY25" fmla="*/ 30228 h 347623"/>
              <a:gd name="connsiteX26" fmla="*/ 120912 w 415636"/>
              <a:gd name="connsiteY26" fmla="*/ 7557 h 3476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415636" h="347623">
                <a:moveTo>
                  <a:pt x="188926" y="0"/>
                </a:moveTo>
                <a:cubicBezTo>
                  <a:pt x="201521" y="2519"/>
                  <a:pt x="213924" y="6339"/>
                  <a:pt x="226711" y="7557"/>
                </a:cubicBezTo>
                <a:cubicBezTo>
                  <a:pt x="266912" y="11386"/>
                  <a:pt x="308107" y="6795"/>
                  <a:pt x="347623" y="15114"/>
                </a:cubicBezTo>
                <a:cubicBezTo>
                  <a:pt x="358081" y="17316"/>
                  <a:pt x="362737" y="30228"/>
                  <a:pt x="370294" y="37785"/>
                </a:cubicBezTo>
                <a:cubicBezTo>
                  <a:pt x="372813" y="45342"/>
                  <a:pt x="374289" y="53331"/>
                  <a:pt x="377851" y="60456"/>
                </a:cubicBezTo>
                <a:cubicBezTo>
                  <a:pt x="381913" y="68580"/>
                  <a:pt x="389276" y="74827"/>
                  <a:pt x="392965" y="83127"/>
                </a:cubicBezTo>
                <a:cubicBezTo>
                  <a:pt x="399435" y="97685"/>
                  <a:pt x="403041" y="113355"/>
                  <a:pt x="408079" y="128469"/>
                </a:cubicBezTo>
                <a:lnTo>
                  <a:pt x="415636" y="151140"/>
                </a:lnTo>
                <a:cubicBezTo>
                  <a:pt x="414989" y="158258"/>
                  <a:pt x="412095" y="260480"/>
                  <a:pt x="392965" y="279610"/>
                </a:cubicBezTo>
                <a:cubicBezTo>
                  <a:pt x="377851" y="294724"/>
                  <a:pt x="367901" y="318193"/>
                  <a:pt x="347623" y="324952"/>
                </a:cubicBezTo>
                <a:lnTo>
                  <a:pt x="302281" y="340066"/>
                </a:lnTo>
                <a:lnTo>
                  <a:pt x="279610" y="347623"/>
                </a:lnTo>
                <a:cubicBezTo>
                  <a:pt x="254420" y="345104"/>
                  <a:pt x="229061" y="343915"/>
                  <a:pt x="204040" y="340066"/>
                </a:cubicBezTo>
                <a:cubicBezTo>
                  <a:pt x="176603" y="335845"/>
                  <a:pt x="183607" y="329849"/>
                  <a:pt x="158698" y="317395"/>
                </a:cubicBezTo>
                <a:cubicBezTo>
                  <a:pt x="151573" y="313833"/>
                  <a:pt x="143584" y="312357"/>
                  <a:pt x="136027" y="309838"/>
                </a:cubicBezTo>
                <a:cubicBezTo>
                  <a:pt x="123432" y="297243"/>
                  <a:pt x="103874" y="288951"/>
                  <a:pt x="98241" y="272053"/>
                </a:cubicBezTo>
                <a:cubicBezTo>
                  <a:pt x="95722" y="264496"/>
                  <a:pt x="96317" y="255015"/>
                  <a:pt x="90684" y="249382"/>
                </a:cubicBezTo>
                <a:cubicBezTo>
                  <a:pt x="85051" y="243749"/>
                  <a:pt x="75138" y="245387"/>
                  <a:pt x="68013" y="241825"/>
                </a:cubicBezTo>
                <a:cubicBezTo>
                  <a:pt x="59889" y="237763"/>
                  <a:pt x="52899" y="231749"/>
                  <a:pt x="45342" y="226711"/>
                </a:cubicBezTo>
                <a:cubicBezTo>
                  <a:pt x="42823" y="219154"/>
                  <a:pt x="41347" y="211165"/>
                  <a:pt x="37785" y="204040"/>
                </a:cubicBezTo>
                <a:cubicBezTo>
                  <a:pt x="28252" y="184975"/>
                  <a:pt x="21614" y="180312"/>
                  <a:pt x="7557" y="166254"/>
                </a:cubicBezTo>
                <a:cubicBezTo>
                  <a:pt x="5038" y="158697"/>
                  <a:pt x="0" y="151549"/>
                  <a:pt x="0" y="143583"/>
                </a:cubicBezTo>
                <a:cubicBezTo>
                  <a:pt x="0" y="126378"/>
                  <a:pt x="7035" y="95636"/>
                  <a:pt x="22671" y="83127"/>
                </a:cubicBezTo>
                <a:cubicBezTo>
                  <a:pt x="28891" y="78151"/>
                  <a:pt x="38217" y="79132"/>
                  <a:pt x="45342" y="75570"/>
                </a:cubicBezTo>
                <a:cubicBezTo>
                  <a:pt x="103940" y="46271"/>
                  <a:pt x="33700" y="71894"/>
                  <a:pt x="90684" y="52899"/>
                </a:cubicBezTo>
                <a:cubicBezTo>
                  <a:pt x="93203" y="45342"/>
                  <a:pt x="93265" y="36448"/>
                  <a:pt x="98241" y="30228"/>
                </a:cubicBezTo>
                <a:cubicBezTo>
                  <a:pt x="123008" y="-731"/>
                  <a:pt x="120912" y="28203"/>
                  <a:pt x="120912" y="7557"/>
                </a:cubicBezTo>
              </a:path>
            </a:pathLst>
          </a:cu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1" name="Přímá spojnice 40"/>
          <p:cNvCxnSpPr>
            <a:stCxn id="29" idx="11"/>
          </p:cNvCxnSpPr>
          <p:nvPr/>
        </p:nvCxnSpPr>
        <p:spPr>
          <a:xfrm>
            <a:off x="5788681" y="3068152"/>
            <a:ext cx="7455" cy="216832"/>
          </a:xfrm>
          <a:prstGeom prst="line">
            <a:avLst/>
          </a:prstGeom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43" name="Přímá spojnice 42"/>
          <p:cNvCxnSpPr/>
          <p:nvPr/>
        </p:nvCxnSpPr>
        <p:spPr>
          <a:xfrm flipH="1">
            <a:off x="5283874" y="3284984"/>
            <a:ext cx="504807" cy="0"/>
          </a:xfrm>
          <a:prstGeom prst="line">
            <a:avLst/>
          </a:prstGeom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45" name="Přímá spojnice se šipkou 44"/>
          <p:cNvCxnSpPr>
            <a:endCxn id="30" idx="12"/>
          </p:cNvCxnSpPr>
          <p:nvPr/>
        </p:nvCxnSpPr>
        <p:spPr>
          <a:xfrm flipH="1" flipV="1">
            <a:off x="5280096" y="3060595"/>
            <a:ext cx="3778" cy="22438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49" name="Volný tvar 48"/>
          <p:cNvSpPr/>
          <p:nvPr/>
        </p:nvSpPr>
        <p:spPr>
          <a:xfrm>
            <a:off x="691772" y="3329227"/>
            <a:ext cx="415637" cy="309838"/>
          </a:xfrm>
          <a:custGeom>
            <a:avLst/>
            <a:gdLst>
              <a:gd name="connsiteX0" fmla="*/ 158698 w 415637"/>
              <a:gd name="connsiteY0" fmla="*/ 0 h 309838"/>
              <a:gd name="connsiteX1" fmla="*/ 256939 w 415637"/>
              <a:gd name="connsiteY1" fmla="*/ 22671 h 309838"/>
              <a:gd name="connsiteX2" fmla="*/ 279610 w 415637"/>
              <a:gd name="connsiteY2" fmla="*/ 30228 h 309838"/>
              <a:gd name="connsiteX3" fmla="*/ 332509 w 415637"/>
              <a:gd name="connsiteY3" fmla="*/ 45342 h 309838"/>
              <a:gd name="connsiteX4" fmla="*/ 370294 w 415637"/>
              <a:gd name="connsiteY4" fmla="*/ 83128 h 309838"/>
              <a:gd name="connsiteX5" fmla="*/ 392966 w 415637"/>
              <a:gd name="connsiteY5" fmla="*/ 128470 h 309838"/>
              <a:gd name="connsiteX6" fmla="*/ 400523 w 415637"/>
              <a:gd name="connsiteY6" fmla="*/ 151141 h 309838"/>
              <a:gd name="connsiteX7" fmla="*/ 415637 w 415637"/>
              <a:gd name="connsiteY7" fmla="*/ 181369 h 309838"/>
              <a:gd name="connsiteX8" fmla="*/ 408080 w 415637"/>
              <a:gd name="connsiteY8" fmla="*/ 264496 h 309838"/>
              <a:gd name="connsiteX9" fmla="*/ 385409 w 415637"/>
              <a:gd name="connsiteY9" fmla="*/ 279610 h 309838"/>
              <a:gd name="connsiteX10" fmla="*/ 370294 w 415637"/>
              <a:gd name="connsiteY10" fmla="*/ 294724 h 309838"/>
              <a:gd name="connsiteX11" fmla="*/ 279610 w 415637"/>
              <a:gd name="connsiteY11" fmla="*/ 309838 h 309838"/>
              <a:gd name="connsiteX12" fmla="*/ 151141 w 415637"/>
              <a:gd name="connsiteY12" fmla="*/ 302281 h 309838"/>
              <a:gd name="connsiteX13" fmla="*/ 128470 w 415637"/>
              <a:gd name="connsiteY13" fmla="*/ 287167 h 309838"/>
              <a:gd name="connsiteX14" fmla="*/ 83128 w 415637"/>
              <a:gd name="connsiteY14" fmla="*/ 272053 h 309838"/>
              <a:gd name="connsiteX15" fmla="*/ 52899 w 415637"/>
              <a:gd name="connsiteY15" fmla="*/ 249382 h 309838"/>
              <a:gd name="connsiteX16" fmla="*/ 7557 w 415637"/>
              <a:gd name="connsiteY16" fmla="*/ 204040 h 309838"/>
              <a:gd name="connsiteX17" fmla="*/ 0 w 415637"/>
              <a:gd name="connsiteY17" fmla="*/ 181369 h 309838"/>
              <a:gd name="connsiteX18" fmla="*/ 15114 w 415637"/>
              <a:gd name="connsiteY18" fmla="*/ 98242 h 309838"/>
              <a:gd name="connsiteX19" fmla="*/ 30228 w 415637"/>
              <a:gd name="connsiteY19" fmla="*/ 75571 h 309838"/>
              <a:gd name="connsiteX20" fmla="*/ 52899 w 415637"/>
              <a:gd name="connsiteY20" fmla="*/ 68014 h 309838"/>
              <a:gd name="connsiteX21" fmla="*/ 83128 w 415637"/>
              <a:gd name="connsiteY21" fmla="*/ 37785 h 309838"/>
              <a:gd name="connsiteX22" fmla="*/ 98242 w 415637"/>
              <a:gd name="connsiteY22" fmla="*/ 0 h 3098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415637" h="309838">
                <a:moveTo>
                  <a:pt x="158698" y="0"/>
                </a:moveTo>
                <a:cubicBezTo>
                  <a:pt x="188672" y="5995"/>
                  <a:pt x="229595" y="13556"/>
                  <a:pt x="256939" y="22671"/>
                </a:cubicBezTo>
                <a:cubicBezTo>
                  <a:pt x="264496" y="25190"/>
                  <a:pt x="271951" y="28040"/>
                  <a:pt x="279610" y="30228"/>
                </a:cubicBezTo>
                <a:cubicBezTo>
                  <a:pt x="346033" y="49206"/>
                  <a:pt x="278152" y="27223"/>
                  <a:pt x="332509" y="45342"/>
                </a:cubicBezTo>
                <a:cubicBezTo>
                  <a:pt x="345104" y="57937"/>
                  <a:pt x="364661" y="66230"/>
                  <a:pt x="370294" y="83128"/>
                </a:cubicBezTo>
                <a:cubicBezTo>
                  <a:pt x="389294" y="140119"/>
                  <a:pt x="363663" y="69864"/>
                  <a:pt x="392966" y="128470"/>
                </a:cubicBezTo>
                <a:cubicBezTo>
                  <a:pt x="396528" y="135595"/>
                  <a:pt x="397385" y="143819"/>
                  <a:pt x="400523" y="151141"/>
                </a:cubicBezTo>
                <a:cubicBezTo>
                  <a:pt x="404961" y="161495"/>
                  <a:pt x="410599" y="171293"/>
                  <a:pt x="415637" y="181369"/>
                </a:cubicBezTo>
                <a:cubicBezTo>
                  <a:pt x="413118" y="209078"/>
                  <a:pt x="416262" y="237903"/>
                  <a:pt x="408080" y="264496"/>
                </a:cubicBezTo>
                <a:cubicBezTo>
                  <a:pt x="405409" y="273177"/>
                  <a:pt x="392501" y="273936"/>
                  <a:pt x="385409" y="279610"/>
                </a:cubicBezTo>
                <a:cubicBezTo>
                  <a:pt x="379845" y="284061"/>
                  <a:pt x="376404" y="291058"/>
                  <a:pt x="370294" y="294724"/>
                </a:cubicBezTo>
                <a:cubicBezTo>
                  <a:pt x="350152" y="306809"/>
                  <a:pt x="286331" y="309091"/>
                  <a:pt x="279610" y="309838"/>
                </a:cubicBezTo>
                <a:cubicBezTo>
                  <a:pt x="236787" y="307319"/>
                  <a:pt x="193563" y="308644"/>
                  <a:pt x="151141" y="302281"/>
                </a:cubicBezTo>
                <a:cubicBezTo>
                  <a:pt x="142159" y="300934"/>
                  <a:pt x="136770" y="290856"/>
                  <a:pt x="128470" y="287167"/>
                </a:cubicBezTo>
                <a:cubicBezTo>
                  <a:pt x="113912" y="280697"/>
                  <a:pt x="83128" y="272053"/>
                  <a:pt x="83128" y="272053"/>
                </a:cubicBezTo>
                <a:cubicBezTo>
                  <a:pt x="73052" y="264496"/>
                  <a:pt x="62261" y="257808"/>
                  <a:pt x="52899" y="249382"/>
                </a:cubicBezTo>
                <a:cubicBezTo>
                  <a:pt x="37011" y="235083"/>
                  <a:pt x="7557" y="204040"/>
                  <a:pt x="7557" y="204040"/>
                </a:cubicBezTo>
                <a:cubicBezTo>
                  <a:pt x="5038" y="196483"/>
                  <a:pt x="0" y="189335"/>
                  <a:pt x="0" y="181369"/>
                </a:cubicBezTo>
                <a:cubicBezTo>
                  <a:pt x="0" y="165739"/>
                  <a:pt x="4486" y="119497"/>
                  <a:pt x="15114" y="98242"/>
                </a:cubicBezTo>
                <a:cubicBezTo>
                  <a:pt x="19176" y="90118"/>
                  <a:pt x="23136" y="81245"/>
                  <a:pt x="30228" y="75571"/>
                </a:cubicBezTo>
                <a:cubicBezTo>
                  <a:pt x="36448" y="70595"/>
                  <a:pt x="45342" y="70533"/>
                  <a:pt x="52899" y="68014"/>
                </a:cubicBezTo>
                <a:cubicBezTo>
                  <a:pt x="62975" y="57938"/>
                  <a:pt x="78622" y="51304"/>
                  <a:pt x="83128" y="37785"/>
                </a:cubicBezTo>
                <a:cubicBezTo>
                  <a:pt x="92466" y="9770"/>
                  <a:pt x="87123" y="22239"/>
                  <a:pt x="98242" y="0"/>
                </a:cubicBezTo>
              </a:path>
            </a:pathLst>
          </a:cu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Volný tvar 53"/>
          <p:cNvSpPr/>
          <p:nvPr/>
        </p:nvSpPr>
        <p:spPr>
          <a:xfrm>
            <a:off x="5201935" y="3639065"/>
            <a:ext cx="415637" cy="309838"/>
          </a:xfrm>
          <a:custGeom>
            <a:avLst/>
            <a:gdLst>
              <a:gd name="connsiteX0" fmla="*/ 158698 w 415637"/>
              <a:gd name="connsiteY0" fmla="*/ 0 h 309838"/>
              <a:gd name="connsiteX1" fmla="*/ 256939 w 415637"/>
              <a:gd name="connsiteY1" fmla="*/ 22671 h 309838"/>
              <a:gd name="connsiteX2" fmla="*/ 279610 w 415637"/>
              <a:gd name="connsiteY2" fmla="*/ 30228 h 309838"/>
              <a:gd name="connsiteX3" fmla="*/ 332509 w 415637"/>
              <a:gd name="connsiteY3" fmla="*/ 45342 h 309838"/>
              <a:gd name="connsiteX4" fmla="*/ 370294 w 415637"/>
              <a:gd name="connsiteY4" fmla="*/ 83128 h 309838"/>
              <a:gd name="connsiteX5" fmla="*/ 392966 w 415637"/>
              <a:gd name="connsiteY5" fmla="*/ 128470 h 309838"/>
              <a:gd name="connsiteX6" fmla="*/ 400523 w 415637"/>
              <a:gd name="connsiteY6" fmla="*/ 151141 h 309838"/>
              <a:gd name="connsiteX7" fmla="*/ 415637 w 415637"/>
              <a:gd name="connsiteY7" fmla="*/ 181369 h 309838"/>
              <a:gd name="connsiteX8" fmla="*/ 408080 w 415637"/>
              <a:gd name="connsiteY8" fmla="*/ 264496 h 309838"/>
              <a:gd name="connsiteX9" fmla="*/ 385409 w 415637"/>
              <a:gd name="connsiteY9" fmla="*/ 279610 h 309838"/>
              <a:gd name="connsiteX10" fmla="*/ 370294 w 415637"/>
              <a:gd name="connsiteY10" fmla="*/ 294724 h 309838"/>
              <a:gd name="connsiteX11" fmla="*/ 279610 w 415637"/>
              <a:gd name="connsiteY11" fmla="*/ 309838 h 309838"/>
              <a:gd name="connsiteX12" fmla="*/ 151141 w 415637"/>
              <a:gd name="connsiteY12" fmla="*/ 302281 h 309838"/>
              <a:gd name="connsiteX13" fmla="*/ 128470 w 415637"/>
              <a:gd name="connsiteY13" fmla="*/ 287167 h 309838"/>
              <a:gd name="connsiteX14" fmla="*/ 83128 w 415637"/>
              <a:gd name="connsiteY14" fmla="*/ 272053 h 309838"/>
              <a:gd name="connsiteX15" fmla="*/ 52899 w 415637"/>
              <a:gd name="connsiteY15" fmla="*/ 249382 h 309838"/>
              <a:gd name="connsiteX16" fmla="*/ 7557 w 415637"/>
              <a:gd name="connsiteY16" fmla="*/ 204040 h 309838"/>
              <a:gd name="connsiteX17" fmla="*/ 0 w 415637"/>
              <a:gd name="connsiteY17" fmla="*/ 181369 h 309838"/>
              <a:gd name="connsiteX18" fmla="*/ 15114 w 415637"/>
              <a:gd name="connsiteY18" fmla="*/ 98242 h 309838"/>
              <a:gd name="connsiteX19" fmla="*/ 30228 w 415637"/>
              <a:gd name="connsiteY19" fmla="*/ 75571 h 309838"/>
              <a:gd name="connsiteX20" fmla="*/ 52899 w 415637"/>
              <a:gd name="connsiteY20" fmla="*/ 68014 h 309838"/>
              <a:gd name="connsiteX21" fmla="*/ 83128 w 415637"/>
              <a:gd name="connsiteY21" fmla="*/ 37785 h 309838"/>
              <a:gd name="connsiteX22" fmla="*/ 98242 w 415637"/>
              <a:gd name="connsiteY22" fmla="*/ 0 h 3098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415637" h="309838">
                <a:moveTo>
                  <a:pt x="158698" y="0"/>
                </a:moveTo>
                <a:cubicBezTo>
                  <a:pt x="188672" y="5995"/>
                  <a:pt x="229595" y="13556"/>
                  <a:pt x="256939" y="22671"/>
                </a:cubicBezTo>
                <a:cubicBezTo>
                  <a:pt x="264496" y="25190"/>
                  <a:pt x="271951" y="28040"/>
                  <a:pt x="279610" y="30228"/>
                </a:cubicBezTo>
                <a:cubicBezTo>
                  <a:pt x="346033" y="49206"/>
                  <a:pt x="278152" y="27223"/>
                  <a:pt x="332509" y="45342"/>
                </a:cubicBezTo>
                <a:cubicBezTo>
                  <a:pt x="345104" y="57937"/>
                  <a:pt x="364661" y="66230"/>
                  <a:pt x="370294" y="83128"/>
                </a:cubicBezTo>
                <a:cubicBezTo>
                  <a:pt x="389294" y="140119"/>
                  <a:pt x="363663" y="69864"/>
                  <a:pt x="392966" y="128470"/>
                </a:cubicBezTo>
                <a:cubicBezTo>
                  <a:pt x="396528" y="135595"/>
                  <a:pt x="397385" y="143819"/>
                  <a:pt x="400523" y="151141"/>
                </a:cubicBezTo>
                <a:cubicBezTo>
                  <a:pt x="404961" y="161495"/>
                  <a:pt x="410599" y="171293"/>
                  <a:pt x="415637" y="181369"/>
                </a:cubicBezTo>
                <a:cubicBezTo>
                  <a:pt x="413118" y="209078"/>
                  <a:pt x="416262" y="237903"/>
                  <a:pt x="408080" y="264496"/>
                </a:cubicBezTo>
                <a:cubicBezTo>
                  <a:pt x="405409" y="273177"/>
                  <a:pt x="392501" y="273936"/>
                  <a:pt x="385409" y="279610"/>
                </a:cubicBezTo>
                <a:cubicBezTo>
                  <a:pt x="379845" y="284061"/>
                  <a:pt x="376404" y="291058"/>
                  <a:pt x="370294" y="294724"/>
                </a:cubicBezTo>
                <a:cubicBezTo>
                  <a:pt x="350152" y="306809"/>
                  <a:pt x="286331" y="309091"/>
                  <a:pt x="279610" y="309838"/>
                </a:cubicBezTo>
                <a:cubicBezTo>
                  <a:pt x="236787" y="307319"/>
                  <a:pt x="193563" y="308644"/>
                  <a:pt x="151141" y="302281"/>
                </a:cubicBezTo>
                <a:cubicBezTo>
                  <a:pt x="142159" y="300934"/>
                  <a:pt x="136770" y="290856"/>
                  <a:pt x="128470" y="287167"/>
                </a:cubicBezTo>
                <a:cubicBezTo>
                  <a:pt x="113912" y="280697"/>
                  <a:pt x="83128" y="272053"/>
                  <a:pt x="83128" y="272053"/>
                </a:cubicBezTo>
                <a:cubicBezTo>
                  <a:pt x="73052" y="264496"/>
                  <a:pt x="62261" y="257808"/>
                  <a:pt x="52899" y="249382"/>
                </a:cubicBezTo>
                <a:cubicBezTo>
                  <a:pt x="37011" y="235083"/>
                  <a:pt x="7557" y="204040"/>
                  <a:pt x="7557" y="204040"/>
                </a:cubicBezTo>
                <a:cubicBezTo>
                  <a:pt x="5038" y="196483"/>
                  <a:pt x="0" y="189335"/>
                  <a:pt x="0" y="181369"/>
                </a:cubicBezTo>
                <a:cubicBezTo>
                  <a:pt x="0" y="165739"/>
                  <a:pt x="4486" y="119497"/>
                  <a:pt x="15114" y="98242"/>
                </a:cubicBezTo>
                <a:cubicBezTo>
                  <a:pt x="19176" y="90118"/>
                  <a:pt x="23136" y="81245"/>
                  <a:pt x="30228" y="75571"/>
                </a:cubicBezTo>
                <a:cubicBezTo>
                  <a:pt x="36448" y="70595"/>
                  <a:pt x="45342" y="70533"/>
                  <a:pt x="52899" y="68014"/>
                </a:cubicBezTo>
                <a:cubicBezTo>
                  <a:pt x="62975" y="57938"/>
                  <a:pt x="78622" y="51304"/>
                  <a:pt x="83128" y="37785"/>
                </a:cubicBezTo>
                <a:cubicBezTo>
                  <a:pt x="92466" y="9770"/>
                  <a:pt x="87123" y="22239"/>
                  <a:pt x="98242" y="0"/>
                </a:cubicBezTo>
              </a:path>
            </a:pathLst>
          </a:cu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Volný tvar 56"/>
          <p:cNvSpPr/>
          <p:nvPr/>
        </p:nvSpPr>
        <p:spPr>
          <a:xfrm>
            <a:off x="2869509" y="3639065"/>
            <a:ext cx="415637" cy="309838"/>
          </a:xfrm>
          <a:custGeom>
            <a:avLst/>
            <a:gdLst>
              <a:gd name="connsiteX0" fmla="*/ 158698 w 415637"/>
              <a:gd name="connsiteY0" fmla="*/ 0 h 309838"/>
              <a:gd name="connsiteX1" fmla="*/ 256939 w 415637"/>
              <a:gd name="connsiteY1" fmla="*/ 22671 h 309838"/>
              <a:gd name="connsiteX2" fmla="*/ 279610 w 415637"/>
              <a:gd name="connsiteY2" fmla="*/ 30228 h 309838"/>
              <a:gd name="connsiteX3" fmla="*/ 332509 w 415637"/>
              <a:gd name="connsiteY3" fmla="*/ 45342 h 309838"/>
              <a:gd name="connsiteX4" fmla="*/ 370294 w 415637"/>
              <a:gd name="connsiteY4" fmla="*/ 83128 h 309838"/>
              <a:gd name="connsiteX5" fmla="*/ 392966 w 415637"/>
              <a:gd name="connsiteY5" fmla="*/ 128470 h 309838"/>
              <a:gd name="connsiteX6" fmla="*/ 400523 w 415637"/>
              <a:gd name="connsiteY6" fmla="*/ 151141 h 309838"/>
              <a:gd name="connsiteX7" fmla="*/ 415637 w 415637"/>
              <a:gd name="connsiteY7" fmla="*/ 181369 h 309838"/>
              <a:gd name="connsiteX8" fmla="*/ 408080 w 415637"/>
              <a:gd name="connsiteY8" fmla="*/ 264496 h 309838"/>
              <a:gd name="connsiteX9" fmla="*/ 385409 w 415637"/>
              <a:gd name="connsiteY9" fmla="*/ 279610 h 309838"/>
              <a:gd name="connsiteX10" fmla="*/ 370294 w 415637"/>
              <a:gd name="connsiteY10" fmla="*/ 294724 h 309838"/>
              <a:gd name="connsiteX11" fmla="*/ 279610 w 415637"/>
              <a:gd name="connsiteY11" fmla="*/ 309838 h 309838"/>
              <a:gd name="connsiteX12" fmla="*/ 151141 w 415637"/>
              <a:gd name="connsiteY12" fmla="*/ 302281 h 309838"/>
              <a:gd name="connsiteX13" fmla="*/ 128470 w 415637"/>
              <a:gd name="connsiteY13" fmla="*/ 287167 h 309838"/>
              <a:gd name="connsiteX14" fmla="*/ 83128 w 415637"/>
              <a:gd name="connsiteY14" fmla="*/ 272053 h 309838"/>
              <a:gd name="connsiteX15" fmla="*/ 52899 w 415637"/>
              <a:gd name="connsiteY15" fmla="*/ 249382 h 309838"/>
              <a:gd name="connsiteX16" fmla="*/ 7557 w 415637"/>
              <a:gd name="connsiteY16" fmla="*/ 204040 h 309838"/>
              <a:gd name="connsiteX17" fmla="*/ 0 w 415637"/>
              <a:gd name="connsiteY17" fmla="*/ 181369 h 309838"/>
              <a:gd name="connsiteX18" fmla="*/ 15114 w 415637"/>
              <a:gd name="connsiteY18" fmla="*/ 98242 h 309838"/>
              <a:gd name="connsiteX19" fmla="*/ 30228 w 415637"/>
              <a:gd name="connsiteY19" fmla="*/ 75571 h 309838"/>
              <a:gd name="connsiteX20" fmla="*/ 52899 w 415637"/>
              <a:gd name="connsiteY20" fmla="*/ 68014 h 309838"/>
              <a:gd name="connsiteX21" fmla="*/ 83128 w 415637"/>
              <a:gd name="connsiteY21" fmla="*/ 37785 h 309838"/>
              <a:gd name="connsiteX22" fmla="*/ 98242 w 415637"/>
              <a:gd name="connsiteY22" fmla="*/ 0 h 3098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415637" h="309838">
                <a:moveTo>
                  <a:pt x="158698" y="0"/>
                </a:moveTo>
                <a:cubicBezTo>
                  <a:pt x="188672" y="5995"/>
                  <a:pt x="229595" y="13556"/>
                  <a:pt x="256939" y="22671"/>
                </a:cubicBezTo>
                <a:cubicBezTo>
                  <a:pt x="264496" y="25190"/>
                  <a:pt x="271951" y="28040"/>
                  <a:pt x="279610" y="30228"/>
                </a:cubicBezTo>
                <a:cubicBezTo>
                  <a:pt x="346033" y="49206"/>
                  <a:pt x="278152" y="27223"/>
                  <a:pt x="332509" y="45342"/>
                </a:cubicBezTo>
                <a:cubicBezTo>
                  <a:pt x="345104" y="57937"/>
                  <a:pt x="364661" y="66230"/>
                  <a:pt x="370294" y="83128"/>
                </a:cubicBezTo>
                <a:cubicBezTo>
                  <a:pt x="389294" y="140119"/>
                  <a:pt x="363663" y="69864"/>
                  <a:pt x="392966" y="128470"/>
                </a:cubicBezTo>
                <a:cubicBezTo>
                  <a:pt x="396528" y="135595"/>
                  <a:pt x="397385" y="143819"/>
                  <a:pt x="400523" y="151141"/>
                </a:cubicBezTo>
                <a:cubicBezTo>
                  <a:pt x="404961" y="161495"/>
                  <a:pt x="410599" y="171293"/>
                  <a:pt x="415637" y="181369"/>
                </a:cubicBezTo>
                <a:cubicBezTo>
                  <a:pt x="413118" y="209078"/>
                  <a:pt x="416262" y="237903"/>
                  <a:pt x="408080" y="264496"/>
                </a:cubicBezTo>
                <a:cubicBezTo>
                  <a:pt x="405409" y="273177"/>
                  <a:pt x="392501" y="273936"/>
                  <a:pt x="385409" y="279610"/>
                </a:cubicBezTo>
                <a:cubicBezTo>
                  <a:pt x="379845" y="284061"/>
                  <a:pt x="376404" y="291058"/>
                  <a:pt x="370294" y="294724"/>
                </a:cubicBezTo>
                <a:cubicBezTo>
                  <a:pt x="350152" y="306809"/>
                  <a:pt x="286331" y="309091"/>
                  <a:pt x="279610" y="309838"/>
                </a:cubicBezTo>
                <a:cubicBezTo>
                  <a:pt x="236787" y="307319"/>
                  <a:pt x="193563" y="308644"/>
                  <a:pt x="151141" y="302281"/>
                </a:cubicBezTo>
                <a:cubicBezTo>
                  <a:pt x="142159" y="300934"/>
                  <a:pt x="136770" y="290856"/>
                  <a:pt x="128470" y="287167"/>
                </a:cubicBezTo>
                <a:cubicBezTo>
                  <a:pt x="113912" y="280697"/>
                  <a:pt x="83128" y="272053"/>
                  <a:pt x="83128" y="272053"/>
                </a:cubicBezTo>
                <a:cubicBezTo>
                  <a:pt x="73052" y="264496"/>
                  <a:pt x="62261" y="257808"/>
                  <a:pt x="52899" y="249382"/>
                </a:cubicBezTo>
                <a:cubicBezTo>
                  <a:pt x="37011" y="235083"/>
                  <a:pt x="7557" y="204040"/>
                  <a:pt x="7557" y="204040"/>
                </a:cubicBezTo>
                <a:cubicBezTo>
                  <a:pt x="5038" y="196483"/>
                  <a:pt x="0" y="189335"/>
                  <a:pt x="0" y="181369"/>
                </a:cubicBezTo>
                <a:cubicBezTo>
                  <a:pt x="0" y="165739"/>
                  <a:pt x="4486" y="119497"/>
                  <a:pt x="15114" y="98242"/>
                </a:cubicBezTo>
                <a:cubicBezTo>
                  <a:pt x="19176" y="90118"/>
                  <a:pt x="23136" y="81245"/>
                  <a:pt x="30228" y="75571"/>
                </a:cubicBezTo>
                <a:cubicBezTo>
                  <a:pt x="36448" y="70595"/>
                  <a:pt x="45342" y="70533"/>
                  <a:pt x="52899" y="68014"/>
                </a:cubicBezTo>
                <a:cubicBezTo>
                  <a:pt x="62975" y="57938"/>
                  <a:pt x="78622" y="51304"/>
                  <a:pt x="83128" y="37785"/>
                </a:cubicBezTo>
                <a:cubicBezTo>
                  <a:pt x="92466" y="9770"/>
                  <a:pt x="87123" y="22239"/>
                  <a:pt x="98242" y="0"/>
                </a:cubicBezTo>
              </a:path>
            </a:pathLst>
          </a:cu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Volný tvar 57"/>
          <p:cNvSpPr/>
          <p:nvPr/>
        </p:nvSpPr>
        <p:spPr>
          <a:xfrm>
            <a:off x="2417386" y="4640125"/>
            <a:ext cx="415636" cy="347623"/>
          </a:xfrm>
          <a:custGeom>
            <a:avLst/>
            <a:gdLst>
              <a:gd name="connsiteX0" fmla="*/ 188926 w 415636"/>
              <a:gd name="connsiteY0" fmla="*/ 0 h 347623"/>
              <a:gd name="connsiteX1" fmla="*/ 226711 w 415636"/>
              <a:gd name="connsiteY1" fmla="*/ 7557 h 347623"/>
              <a:gd name="connsiteX2" fmla="*/ 347623 w 415636"/>
              <a:gd name="connsiteY2" fmla="*/ 15114 h 347623"/>
              <a:gd name="connsiteX3" fmla="*/ 370294 w 415636"/>
              <a:gd name="connsiteY3" fmla="*/ 37785 h 347623"/>
              <a:gd name="connsiteX4" fmla="*/ 377851 w 415636"/>
              <a:gd name="connsiteY4" fmla="*/ 60456 h 347623"/>
              <a:gd name="connsiteX5" fmla="*/ 392965 w 415636"/>
              <a:gd name="connsiteY5" fmla="*/ 83127 h 347623"/>
              <a:gd name="connsiteX6" fmla="*/ 408079 w 415636"/>
              <a:gd name="connsiteY6" fmla="*/ 128469 h 347623"/>
              <a:gd name="connsiteX7" fmla="*/ 415636 w 415636"/>
              <a:gd name="connsiteY7" fmla="*/ 151140 h 347623"/>
              <a:gd name="connsiteX8" fmla="*/ 392965 w 415636"/>
              <a:gd name="connsiteY8" fmla="*/ 279610 h 347623"/>
              <a:gd name="connsiteX9" fmla="*/ 347623 w 415636"/>
              <a:gd name="connsiteY9" fmla="*/ 324952 h 347623"/>
              <a:gd name="connsiteX10" fmla="*/ 302281 w 415636"/>
              <a:gd name="connsiteY10" fmla="*/ 340066 h 347623"/>
              <a:gd name="connsiteX11" fmla="*/ 279610 w 415636"/>
              <a:gd name="connsiteY11" fmla="*/ 347623 h 347623"/>
              <a:gd name="connsiteX12" fmla="*/ 204040 w 415636"/>
              <a:gd name="connsiteY12" fmla="*/ 340066 h 347623"/>
              <a:gd name="connsiteX13" fmla="*/ 158698 w 415636"/>
              <a:gd name="connsiteY13" fmla="*/ 317395 h 347623"/>
              <a:gd name="connsiteX14" fmla="*/ 136027 w 415636"/>
              <a:gd name="connsiteY14" fmla="*/ 309838 h 347623"/>
              <a:gd name="connsiteX15" fmla="*/ 98241 w 415636"/>
              <a:gd name="connsiteY15" fmla="*/ 272053 h 347623"/>
              <a:gd name="connsiteX16" fmla="*/ 90684 w 415636"/>
              <a:gd name="connsiteY16" fmla="*/ 249382 h 347623"/>
              <a:gd name="connsiteX17" fmla="*/ 68013 w 415636"/>
              <a:gd name="connsiteY17" fmla="*/ 241825 h 347623"/>
              <a:gd name="connsiteX18" fmla="*/ 45342 w 415636"/>
              <a:gd name="connsiteY18" fmla="*/ 226711 h 347623"/>
              <a:gd name="connsiteX19" fmla="*/ 37785 w 415636"/>
              <a:gd name="connsiteY19" fmla="*/ 204040 h 347623"/>
              <a:gd name="connsiteX20" fmla="*/ 7557 w 415636"/>
              <a:gd name="connsiteY20" fmla="*/ 166254 h 347623"/>
              <a:gd name="connsiteX21" fmla="*/ 0 w 415636"/>
              <a:gd name="connsiteY21" fmla="*/ 143583 h 347623"/>
              <a:gd name="connsiteX22" fmla="*/ 22671 w 415636"/>
              <a:gd name="connsiteY22" fmla="*/ 83127 h 347623"/>
              <a:gd name="connsiteX23" fmla="*/ 45342 w 415636"/>
              <a:gd name="connsiteY23" fmla="*/ 75570 h 347623"/>
              <a:gd name="connsiteX24" fmla="*/ 90684 w 415636"/>
              <a:gd name="connsiteY24" fmla="*/ 52899 h 347623"/>
              <a:gd name="connsiteX25" fmla="*/ 98241 w 415636"/>
              <a:gd name="connsiteY25" fmla="*/ 30228 h 347623"/>
              <a:gd name="connsiteX26" fmla="*/ 120912 w 415636"/>
              <a:gd name="connsiteY26" fmla="*/ 7557 h 3476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415636" h="347623">
                <a:moveTo>
                  <a:pt x="188926" y="0"/>
                </a:moveTo>
                <a:cubicBezTo>
                  <a:pt x="201521" y="2519"/>
                  <a:pt x="213924" y="6339"/>
                  <a:pt x="226711" y="7557"/>
                </a:cubicBezTo>
                <a:cubicBezTo>
                  <a:pt x="266912" y="11386"/>
                  <a:pt x="308107" y="6795"/>
                  <a:pt x="347623" y="15114"/>
                </a:cubicBezTo>
                <a:cubicBezTo>
                  <a:pt x="358081" y="17316"/>
                  <a:pt x="362737" y="30228"/>
                  <a:pt x="370294" y="37785"/>
                </a:cubicBezTo>
                <a:cubicBezTo>
                  <a:pt x="372813" y="45342"/>
                  <a:pt x="374289" y="53331"/>
                  <a:pt x="377851" y="60456"/>
                </a:cubicBezTo>
                <a:cubicBezTo>
                  <a:pt x="381913" y="68580"/>
                  <a:pt x="389276" y="74827"/>
                  <a:pt x="392965" y="83127"/>
                </a:cubicBezTo>
                <a:cubicBezTo>
                  <a:pt x="399435" y="97685"/>
                  <a:pt x="403041" y="113355"/>
                  <a:pt x="408079" y="128469"/>
                </a:cubicBezTo>
                <a:lnTo>
                  <a:pt x="415636" y="151140"/>
                </a:lnTo>
                <a:cubicBezTo>
                  <a:pt x="414989" y="158258"/>
                  <a:pt x="412095" y="260480"/>
                  <a:pt x="392965" y="279610"/>
                </a:cubicBezTo>
                <a:cubicBezTo>
                  <a:pt x="377851" y="294724"/>
                  <a:pt x="367901" y="318193"/>
                  <a:pt x="347623" y="324952"/>
                </a:cubicBezTo>
                <a:lnTo>
                  <a:pt x="302281" y="340066"/>
                </a:lnTo>
                <a:lnTo>
                  <a:pt x="279610" y="347623"/>
                </a:lnTo>
                <a:cubicBezTo>
                  <a:pt x="254420" y="345104"/>
                  <a:pt x="229061" y="343915"/>
                  <a:pt x="204040" y="340066"/>
                </a:cubicBezTo>
                <a:cubicBezTo>
                  <a:pt x="176603" y="335845"/>
                  <a:pt x="183607" y="329849"/>
                  <a:pt x="158698" y="317395"/>
                </a:cubicBezTo>
                <a:cubicBezTo>
                  <a:pt x="151573" y="313833"/>
                  <a:pt x="143584" y="312357"/>
                  <a:pt x="136027" y="309838"/>
                </a:cubicBezTo>
                <a:cubicBezTo>
                  <a:pt x="123432" y="297243"/>
                  <a:pt x="103874" y="288951"/>
                  <a:pt x="98241" y="272053"/>
                </a:cubicBezTo>
                <a:cubicBezTo>
                  <a:pt x="95722" y="264496"/>
                  <a:pt x="96317" y="255015"/>
                  <a:pt x="90684" y="249382"/>
                </a:cubicBezTo>
                <a:cubicBezTo>
                  <a:pt x="85051" y="243749"/>
                  <a:pt x="75138" y="245387"/>
                  <a:pt x="68013" y="241825"/>
                </a:cubicBezTo>
                <a:cubicBezTo>
                  <a:pt x="59889" y="237763"/>
                  <a:pt x="52899" y="231749"/>
                  <a:pt x="45342" y="226711"/>
                </a:cubicBezTo>
                <a:cubicBezTo>
                  <a:pt x="42823" y="219154"/>
                  <a:pt x="41347" y="211165"/>
                  <a:pt x="37785" y="204040"/>
                </a:cubicBezTo>
                <a:cubicBezTo>
                  <a:pt x="28252" y="184975"/>
                  <a:pt x="21614" y="180312"/>
                  <a:pt x="7557" y="166254"/>
                </a:cubicBezTo>
                <a:cubicBezTo>
                  <a:pt x="5038" y="158697"/>
                  <a:pt x="0" y="151549"/>
                  <a:pt x="0" y="143583"/>
                </a:cubicBezTo>
                <a:cubicBezTo>
                  <a:pt x="0" y="126378"/>
                  <a:pt x="7035" y="95636"/>
                  <a:pt x="22671" y="83127"/>
                </a:cubicBezTo>
                <a:cubicBezTo>
                  <a:pt x="28891" y="78151"/>
                  <a:pt x="38217" y="79132"/>
                  <a:pt x="45342" y="75570"/>
                </a:cubicBezTo>
                <a:cubicBezTo>
                  <a:pt x="103940" y="46271"/>
                  <a:pt x="33700" y="71894"/>
                  <a:pt x="90684" y="52899"/>
                </a:cubicBezTo>
                <a:cubicBezTo>
                  <a:pt x="93203" y="45342"/>
                  <a:pt x="93265" y="36448"/>
                  <a:pt x="98241" y="30228"/>
                </a:cubicBezTo>
                <a:cubicBezTo>
                  <a:pt x="123008" y="-731"/>
                  <a:pt x="120912" y="28203"/>
                  <a:pt x="120912" y="7557"/>
                </a:cubicBezTo>
              </a:path>
            </a:pathLst>
          </a:cu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Volný tvar 58"/>
          <p:cNvSpPr/>
          <p:nvPr/>
        </p:nvSpPr>
        <p:spPr>
          <a:xfrm>
            <a:off x="2426040" y="4292502"/>
            <a:ext cx="415636" cy="347623"/>
          </a:xfrm>
          <a:custGeom>
            <a:avLst/>
            <a:gdLst>
              <a:gd name="connsiteX0" fmla="*/ 188926 w 415636"/>
              <a:gd name="connsiteY0" fmla="*/ 0 h 347623"/>
              <a:gd name="connsiteX1" fmla="*/ 226711 w 415636"/>
              <a:gd name="connsiteY1" fmla="*/ 7557 h 347623"/>
              <a:gd name="connsiteX2" fmla="*/ 347623 w 415636"/>
              <a:gd name="connsiteY2" fmla="*/ 15114 h 347623"/>
              <a:gd name="connsiteX3" fmla="*/ 370294 w 415636"/>
              <a:gd name="connsiteY3" fmla="*/ 37785 h 347623"/>
              <a:gd name="connsiteX4" fmla="*/ 377851 w 415636"/>
              <a:gd name="connsiteY4" fmla="*/ 60456 h 347623"/>
              <a:gd name="connsiteX5" fmla="*/ 392965 w 415636"/>
              <a:gd name="connsiteY5" fmla="*/ 83127 h 347623"/>
              <a:gd name="connsiteX6" fmla="*/ 408079 w 415636"/>
              <a:gd name="connsiteY6" fmla="*/ 128469 h 347623"/>
              <a:gd name="connsiteX7" fmla="*/ 415636 w 415636"/>
              <a:gd name="connsiteY7" fmla="*/ 151140 h 347623"/>
              <a:gd name="connsiteX8" fmla="*/ 392965 w 415636"/>
              <a:gd name="connsiteY8" fmla="*/ 279610 h 347623"/>
              <a:gd name="connsiteX9" fmla="*/ 347623 w 415636"/>
              <a:gd name="connsiteY9" fmla="*/ 324952 h 347623"/>
              <a:gd name="connsiteX10" fmla="*/ 302281 w 415636"/>
              <a:gd name="connsiteY10" fmla="*/ 340066 h 347623"/>
              <a:gd name="connsiteX11" fmla="*/ 279610 w 415636"/>
              <a:gd name="connsiteY11" fmla="*/ 347623 h 347623"/>
              <a:gd name="connsiteX12" fmla="*/ 204040 w 415636"/>
              <a:gd name="connsiteY12" fmla="*/ 340066 h 347623"/>
              <a:gd name="connsiteX13" fmla="*/ 158698 w 415636"/>
              <a:gd name="connsiteY13" fmla="*/ 317395 h 347623"/>
              <a:gd name="connsiteX14" fmla="*/ 136027 w 415636"/>
              <a:gd name="connsiteY14" fmla="*/ 309838 h 347623"/>
              <a:gd name="connsiteX15" fmla="*/ 98241 w 415636"/>
              <a:gd name="connsiteY15" fmla="*/ 272053 h 347623"/>
              <a:gd name="connsiteX16" fmla="*/ 90684 w 415636"/>
              <a:gd name="connsiteY16" fmla="*/ 249382 h 347623"/>
              <a:gd name="connsiteX17" fmla="*/ 68013 w 415636"/>
              <a:gd name="connsiteY17" fmla="*/ 241825 h 347623"/>
              <a:gd name="connsiteX18" fmla="*/ 45342 w 415636"/>
              <a:gd name="connsiteY18" fmla="*/ 226711 h 347623"/>
              <a:gd name="connsiteX19" fmla="*/ 37785 w 415636"/>
              <a:gd name="connsiteY19" fmla="*/ 204040 h 347623"/>
              <a:gd name="connsiteX20" fmla="*/ 7557 w 415636"/>
              <a:gd name="connsiteY20" fmla="*/ 166254 h 347623"/>
              <a:gd name="connsiteX21" fmla="*/ 0 w 415636"/>
              <a:gd name="connsiteY21" fmla="*/ 143583 h 347623"/>
              <a:gd name="connsiteX22" fmla="*/ 22671 w 415636"/>
              <a:gd name="connsiteY22" fmla="*/ 83127 h 347623"/>
              <a:gd name="connsiteX23" fmla="*/ 45342 w 415636"/>
              <a:gd name="connsiteY23" fmla="*/ 75570 h 347623"/>
              <a:gd name="connsiteX24" fmla="*/ 90684 w 415636"/>
              <a:gd name="connsiteY24" fmla="*/ 52899 h 347623"/>
              <a:gd name="connsiteX25" fmla="*/ 98241 w 415636"/>
              <a:gd name="connsiteY25" fmla="*/ 30228 h 347623"/>
              <a:gd name="connsiteX26" fmla="*/ 120912 w 415636"/>
              <a:gd name="connsiteY26" fmla="*/ 7557 h 3476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415636" h="347623">
                <a:moveTo>
                  <a:pt x="188926" y="0"/>
                </a:moveTo>
                <a:cubicBezTo>
                  <a:pt x="201521" y="2519"/>
                  <a:pt x="213924" y="6339"/>
                  <a:pt x="226711" y="7557"/>
                </a:cubicBezTo>
                <a:cubicBezTo>
                  <a:pt x="266912" y="11386"/>
                  <a:pt x="308107" y="6795"/>
                  <a:pt x="347623" y="15114"/>
                </a:cubicBezTo>
                <a:cubicBezTo>
                  <a:pt x="358081" y="17316"/>
                  <a:pt x="362737" y="30228"/>
                  <a:pt x="370294" y="37785"/>
                </a:cubicBezTo>
                <a:cubicBezTo>
                  <a:pt x="372813" y="45342"/>
                  <a:pt x="374289" y="53331"/>
                  <a:pt x="377851" y="60456"/>
                </a:cubicBezTo>
                <a:cubicBezTo>
                  <a:pt x="381913" y="68580"/>
                  <a:pt x="389276" y="74827"/>
                  <a:pt x="392965" y="83127"/>
                </a:cubicBezTo>
                <a:cubicBezTo>
                  <a:pt x="399435" y="97685"/>
                  <a:pt x="403041" y="113355"/>
                  <a:pt x="408079" y="128469"/>
                </a:cubicBezTo>
                <a:lnTo>
                  <a:pt x="415636" y="151140"/>
                </a:lnTo>
                <a:cubicBezTo>
                  <a:pt x="414989" y="158258"/>
                  <a:pt x="412095" y="260480"/>
                  <a:pt x="392965" y="279610"/>
                </a:cubicBezTo>
                <a:cubicBezTo>
                  <a:pt x="377851" y="294724"/>
                  <a:pt x="367901" y="318193"/>
                  <a:pt x="347623" y="324952"/>
                </a:cubicBezTo>
                <a:lnTo>
                  <a:pt x="302281" y="340066"/>
                </a:lnTo>
                <a:lnTo>
                  <a:pt x="279610" y="347623"/>
                </a:lnTo>
                <a:cubicBezTo>
                  <a:pt x="254420" y="345104"/>
                  <a:pt x="229061" y="343915"/>
                  <a:pt x="204040" y="340066"/>
                </a:cubicBezTo>
                <a:cubicBezTo>
                  <a:pt x="176603" y="335845"/>
                  <a:pt x="183607" y="329849"/>
                  <a:pt x="158698" y="317395"/>
                </a:cubicBezTo>
                <a:cubicBezTo>
                  <a:pt x="151573" y="313833"/>
                  <a:pt x="143584" y="312357"/>
                  <a:pt x="136027" y="309838"/>
                </a:cubicBezTo>
                <a:cubicBezTo>
                  <a:pt x="123432" y="297243"/>
                  <a:pt x="103874" y="288951"/>
                  <a:pt x="98241" y="272053"/>
                </a:cubicBezTo>
                <a:cubicBezTo>
                  <a:pt x="95722" y="264496"/>
                  <a:pt x="96317" y="255015"/>
                  <a:pt x="90684" y="249382"/>
                </a:cubicBezTo>
                <a:cubicBezTo>
                  <a:pt x="85051" y="243749"/>
                  <a:pt x="75138" y="245387"/>
                  <a:pt x="68013" y="241825"/>
                </a:cubicBezTo>
                <a:cubicBezTo>
                  <a:pt x="59889" y="237763"/>
                  <a:pt x="52899" y="231749"/>
                  <a:pt x="45342" y="226711"/>
                </a:cubicBezTo>
                <a:cubicBezTo>
                  <a:pt x="42823" y="219154"/>
                  <a:pt x="41347" y="211165"/>
                  <a:pt x="37785" y="204040"/>
                </a:cubicBezTo>
                <a:cubicBezTo>
                  <a:pt x="28252" y="184975"/>
                  <a:pt x="21614" y="180312"/>
                  <a:pt x="7557" y="166254"/>
                </a:cubicBezTo>
                <a:cubicBezTo>
                  <a:pt x="5038" y="158697"/>
                  <a:pt x="0" y="151549"/>
                  <a:pt x="0" y="143583"/>
                </a:cubicBezTo>
                <a:cubicBezTo>
                  <a:pt x="0" y="126378"/>
                  <a:pt x="7035" y="95636"/>
                  <a:pt x="22671" y="83127"/>
                </a:cubicBezTo>
                <a:cubicBezTo>
                  <a:pt x="28891" y="78151"/>
                  <a:pt x="38217" y="79132"/>
                  <a:pt x="45342" y="75570"/>
                </a:cubicBezTo>
                <a:cubicBezTo>
                  <a:pt x="103940" y="46271"/>
                  <a:pt x="33700" y="71894"/>
                  <a:pt x="90684" y="52899"/>
                </a:cubicBezTo>
                <a:cubicBezTo>
                  <a:pt x="93203" y="45342"/>
                  <a:pt x="93265" y="36448"/>
                  <a:pt x="98241" y="30228"/>
                </a:cubicBezTo>
                <a:cubicBezTo>
                  <a:pt x="123008" y="-731"/>
                  <a:pt x="120912" y="28203"/>
                  <a:pt x="120912" y="7557"/>
                </a:cubicBezTo>
              </a:path>
            </a:pathLst>
          </a:cu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61" name="Přímá spojnice se šipkou 60"/>
          <p:cNvCxnSpPr/>
          <p:nvPr/>
        </p:nvCxnSpPr>
        <p:spPr>
          <a:xfrm>
            <a:off x="4716016" y="5632489"/>
            <a:ext cx="0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7" name="Přímá spojnice se šipkou 66"/>
          <p:cNvCxnSpPr/>
          <p:nvPr/>
        </p:nvCxnSpPr>
        <p:spPr>
          <a:xfrm>
            <a:off x="5220071" y="5628615"/>
            <a:ext cx="0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9" name="Přímá spojnice se šipkou 68"/>
          <p:cNvCxnSpPr/>
          <p:nvPr/>
        </p:nvCxnSpPr>
        <p:spPr>
          <a:xfrm>
            <a:off x="5716889" y="5617375"/>
            <a:ext cx="0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7703026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4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0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3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6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6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1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4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4" dur="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7" dur="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7" dur="5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2" dur="5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9" grpId="0" animBg="1"/>
      <p:bldP spid="30" grpId="0" animBg="1"/>
      <p:bldP spid="49" grpId="0" animBg="1"/>
      <p:bldP spid="54" grpId="0" animBg="1"/>
      <p:bldP spid="57" grpId="0" animBg="1"/>
      <p:bldP spid="58" grpId="0" animBg="1"/>
      <p:bldP spid="5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481328"/>
            <a:ext cx="8229600" cy="5044016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r>
              <a:rPr lang="cs-CZ" sz="2400" dirty="0" smtClean="0"/>
              <a:t>39 : 5 = 7                35 : 4 =                  29 : 7 =                     </a:t>
            </a:r>
          </a:p>
          <a:p>
            <a:pPr marL="109728" indent="0">
              <a:buNone/>
            </a:pPr>
            <a:endParaRPr lang="cs-CZ" sz="2400" dirty="0"/>
          </a:p>
          <a:p>
            <a:pPr marL="109728" indent="0">
              <a:buNone/>
            </a:pPr>
            <a:r>
              <a:rPr lang="cs-CZ" sz="2400" dirty="0" smtClean="0"/>
              <a:t>42 : 4 =                   45 : 7 =                  38 : 4 =                     </a:t>
            </a:r>
          </a:p>
          <a:p>
            <a:pPr marL="109728" indent="0">
              <a:buNone/>
            </a:pPr>
            <a:endParaRPr lang="cs-CZ" sz="2400" dirty="0"/>
          </a:p>
          <a:p>
            <a:pPr marL="109728" indent="0">
              <a:buNone/>
            </a:pPr>
            <a:r>
              <a:rPr lang="cs-CZ" sz="2400" dirty="0" smtClean="0"/>
              <a:t>19 : 2 =                   51 : 7 =                  22 : 5 =</a:t>
            </a:r>
          </a:p>
          <a:p>
            <a:pPr marL="109728" indent="0">
              <a:buNone/>
            </a:pPr>
            <a:r>
              <a:rPr lang="cs-CZ" sz="2400" dirty="0" smtClean="0"/>
              <a:t> </a:t>
            </a:r>
            <a:endParaRPr lang="cs-CZ" sz="2400" dirty="0"/>
          </a:p>
          <a:p>
            <a:pPr marL="109728" indent="0">
              <a:buNone/>
            </a:pPr>
            <a:r>
              <a:rPr lang="cs-CZ" sz="2400" dirty="0" smtClean="0"/>
              <a:t>17 : 5 =                   36 : 6 =                  62 : 8 =</a:t>
            </a:r>
          </a:p>
          <a:p>
            <a:pPr marL="109728" indent="0">
              <a:buNone/>
            </a:pPr>
            <a:endParaRPr lang="cs-CZ" sz="2400" dirty="0"/>
          </a:p>
          <a:p>
            <a:pPr marL="109728" indent="0">
              <a:buNone/>
            </a:pPr>
            <a:r>
              <a:rPr lang="cs-CZ" sz="2400" dirty="0" smtClean="0"/>
              <a:t>23 : 5 =                   26 : 4 =                  35 : 7 = </a:t>
            </a:r>
            <a:endParaRPr lang="cs-CZ" sz="24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Vypočítej podle vzoru</a:t>
            </a:r>
            <a:endParaRPr lang="cs-CZ" sz="3600" dirty="0"/>
          </a:p>
        </p:txBody>
      </p:sp>
      <p:sp>
        <p:nvSpPr>
          <p:cNvPr id="4" name="Obdélník 3"/>
          <p:cNvSpPr/>
          <p:nvPr/>
        </p:nvSpPr>
        <p:spPr>
          <a:xfrm>
            <a:off x="629334" y="2704041"/>
            <a:ext cx="504056" cy="36004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629334" y="3542928"/>
            <a:ext cx="504056" cy="36004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3635896" y="5256305"/>
            <a:ext cx="504056" cy="36004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629334" y="5256305"/>
            <a:ext cx="504056" cy="36004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626524" y="4391560"/>
            <a:ext cx="504056" cy="36004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6566697" y="4391560"/>
            <a:ext cx="504056" cy="36004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3635896" y="4391560"/>
            <a:ext cx="504056" cy="36004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6566697" y="3542928"/>
            <a:ext cx="504056" cy="36004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3635896" y="3542928"/>
            <a:ext cx="504056" cy="36004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3" name="Obdélník 12"/>
          <p:cNvSpPr/>
          <p:nvPr/>
        </p:nvSpPr>
        <p:spPr>
          <a:xfrm>
            <a:off x="6566697" y="2704041"/>
            <a:ext cx="504056" cy="36004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4" name="Obdélník 13"/>
          <p:cNvSpPr/>
          <p:nvPr/>
        </p:nvSpPr>
        <p:spPr>
          <a:xfrm>
            <a:off x="3635896" y="2704041"/>
            <a:ext cx="504056" cy="36004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5" name="Obdélník 14"/>
          <p:cNvSpPr/>
          <p:nvPr/>
        </p:nvSpPr>
        <p:spPr>
          <a:xfrm>
            <a:off x="6566697" y="1916832"/>
            <a:ext cx="504056" cy="36004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6" name="Obdélník 15"/>
          <p:cNvSpPr/>
          <p:nvPr/>
        </p:nvSpPr>
        <p:spPr>
          <a:xfrm>
            <a:off x="3635896" y="1916832"/>
            <a:ext cx="504056" cy="36004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7" name="Obdélník 16"/>
          <p:cNvSpPr/>
          <p:nvPr/>
        </p:nvSpPr>
        <p:spPr>
          <a:xfrm>
            <a:off x="629334" y="1916832"/>
            <a:ext cx="504056" cy="36004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18" name="Obdélník 17"/>
          <p:cNvSpPr/>
          <p:nvPr/>
        </p:nvSpPr>
        <p:spPr>
          <a:xfrm>
            <a:off x="6566697" y="5256305"/>
            <a:ext cx="504056" cy="36004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358681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Volný tvar 11"/>
          <p:cNvSpPr/>
          <p:nvPr/>
        </p:nvSpPr>
        <p:spPr>
          <a:xfrm>
            <a:off x="6755980" y="5032979"/>
            <a:ext cx="1342294" cy="1571861"/>
          </a:xfrm>
          <a:custGeom>
            <a:avLst/>
            <a:gdLst>
              <a:gd name="connsiteX0" fmla="*/ 959742 w 1342294"/>
              <a:gd name="connsiteY0" fmla="*/ 143583 h 1571861"/>
              <a:gd name="connsiteX1" fmla="*/ 944628 w 1342294"/>
              <a:gd name="connsiteY1" fmla="*/ 181368 h 1571861"/>
              <a:gd name="connsiteX2" fmla="*/ 937071 w 1342294"/>
              <a:gd name="connsiteY2" fmla="*/ 204039 h 1571861"/>
              <a:gd name="connsiteX3" fmla="*/ 914400 w 1342294"/>
              <a:gd name="connsiteY3" fmla="*/ 219153 h 1571861"/>
              <a:gd name="connsiteX4" fmla="*/ 899286 w 1342294"/>
              <a:gd name="connsiteY4" fmla="*/ 264495 h 1571861"/>
              <a:gd name="connsiteX5" fmla="*/ 914400 w 1342294"/>
              <a:gd name="connsiteY5" fmla="*/ 385408 h 1571861"/>
              <a:gd name="connsiteX6" fmla="*/ 921957 w 1342294"/>
              <a:gd name="connsiteY6" fmla="*/ 415636 h 1571861"/>
              <a:gd name="connsiteX7" fmla="*/ 937071 w 1342294"/>
              <a:gd name="connsiteY7" fmla="*/ 438307 h 1571861"/>
              <a:gd name="connsiteX8" fmla="*/ 952185 w 1342294"/>
              <a:gd name="connsiteY8" fmla="*/ 483649 h 1571861"/>
              <a:gd name="connsiteX9" fmla="*/ 967299 w 1342294"/>
              <a:gd name="connsiteY9" fmla="*/ 506320 h 1571861"/>
              <a:gd name="connsiteX10" fmla="*/ 1012641 w 1342294"/>
              <a:gd name="connsiteY10" fmla="*/ 544105 h 1571861"/>
              <a:gd name="connsiteX11" fmla="*/ 1035313 w 1342294"/>
              <a:gd name="connsiteY11" fmla="*/ 551662 h 1571861"/>
              <a:gd name="connsiteX12" fmla="*/ 1080655 w 1342294"/>
              <a:gd name="connsiteY12" fmla="*/ 581890 h 1571861"/>
              <a:gd name="connsiteX13" fmla="*/ 1125997 w 1342294"/>
              <a:gd name="connsiteY13" fmla="*/ 597004 h 1571861"/>
              <a:gd name="connsiteX14" fmla="*/ 1141111 w 1342294"/>
              <a:gd name="connsiteY14" fmla="*/ 612119 h 1571861"/>
              <a:gd name="connsiteX15" fmla="*/ 1194010 w 1342294"/>
              <a:gd name="connsiteY15" fmla="*/ 634790 h 1571861"/>
              <a:gd name="connsiteX16" fmla="*/ 1216681 w 1342294"/>
              <a:gd name="connsiteY16" fmla="*/ 657461 h 1571861"/>
              <a:gd name="connsiteX17" fmla="*/ 1239352 w 1342294"/>
              <a:gd name="connsiteY17" fmla="*/ 672575 h 1571861"/>
              <a:gd name="connsiteX18" fmla="*/ 1269580 w 1342294"/>
              <a:gd name="connsiteY18" fmla="*/ 717917 h 1571861"/>
              <a:gd name="connsiteX19" fmla="*/ 1277137 w 1342294"/>
              <a:gd name="connsiteY19" fmla="*/ 740588 h 1571861"/>
              <a:gd name="connsiteX20" fmla="*/ 1292251 w 1342294"/>
              <a:gd name="connsiteY20" fmla="*/ 763259 h 1571861"/>
              <a:gd name="connsiteX21" fmla="*/ 1307365 w 1342294"/>
              <a:gd name="connsiteY21" fmla="*/ 808601 h 1571861"/>
              <a:gd name="connsiteX22" fmla="*/ 1314922 w 1342294"/>
              <a:gd name="connsiteY22" fmla="*/ 831272 h 1571861"/>
              <a:gd name="connsiteX23" fmla="*/ 1322480 w 1342294"/>
              <a:gd name="connsiteY23" fmla="*/ 853943 h 1571861"/>
              <a:gd name="connsiteX24" fmla="*/ 1330037 w 1342294"/>
              <a:gd name="connsiteY24" fmla="*/ 899285 h 1571861"/>
              <a:gd name="connsiteX25" fmla="*/ 1330037 w 1342294"/>
              <a:gd name="connsiteY25" fmla="*/ 1269580 h 1571861"/>
              <a:gd name="connsiteX26" fmla="*/ 1299808 w 1342294"/>
              <a:gd name="connsiteY26" fmla="*/ 1314922 h 1571861"/>
              <a:gd name="connsiteX27" fmla="*/ 1277137 w 1342294"/>
              <a:gd name="connsiteY27" fmla="*/ 1330036 h 1571861"/>
              <a:gd name="connsiteX28" fmla="*/ 1246909 w 1342294"/>
              <a:gd name="connsiteY28" fmla="*/ 1345150 h 1571861"/>
              <a:gd name="connsiteX29" fmla="*/ 1194010 w 1342294"/>
              <a:gd name="connsiteY29" fmla="*/ 1375378 h 1571861"/>
              <a:gd name="connsiteX30" fmla="*/ 1171339 w 1342294"/>
              <a:gd name="connsiteY30" fmla="*/ 1390492 h 1571861"/>
              <a:gd name="connsiteX31" fmla="*/ 1141111 w 1342294"/>
              <a:gd name="connsiteY31" fmla="*/ 1413163 h 1571861"/>
              <a:gd name="connsiteX32" fmla="*/ 1103326 w 1342294"/>
              <a:gd name="connsiteY32" fmla="*/ 1428277 h 1571861"/>
              <a:gd name="connsiteX33" fmla="*/ 1065541 w 1342294"/>
              <a:gd name="connsiteY33" fmla="*/ 1450948 h 1571861"/>
              <a:gd name="connsiteX34" fmla="*/ 1035313 w 1342294"/>
              <a:gd name="connsiteY34" fmla="*/ 1466062 h 1571861"/>
              <a:gd name="connsiteX35" fmla="*/ 1012641 w 1342294"/>
              <a:gd name="connsiteY35" fmla="*/ 1481176 h 1571861"/>
              <a:gd name="connsiteX36" fmla="*/ 989970 w 1342294"/>
              <a:gd name="connsiteY36" fmla="*/ 1488733 h 1571861"/>
              <a:gd name="connsiteX37" fmla="*/ 944628 w 1342294"/>
              <a:gd name="connsiteY37" fmla="*/ 1518961 h 1571861"/>
              <a:gd name="connsiteX38" fmla="*/ 921957 w 1342294"/>
              <a:gd name="connsiteY38" fmla="*/ 1534076 h 1571861"/>
              <a:gd name="connsiteX39" fmla="*/ 899286 w 1342294"/>
              <a:gd name="connsiteY39" fmla="*/ 1541633 h 1571861"/>
              <a:gd name="connsiteX40" fmla="*/ 846387 w 1342294"/>
              <a:gd name="connsiteY40" fmla="*/ 1564304 h 1571861"/>
              <a:gd name="connsiteX41" fmla="*/ 801045 w 1342294"/>
              <a:gd name="connsiteY41" fmla="*/ 1571861 h 1571861"/>
              <a:gd name="connsiteX42" fmla="*/ 657461 w 1342294"/>
              <a:gd name="connsiteY42" fmla="*/ 1564304 h 1571861"/>
              <a:gd name="connsiteX43" fmla="*/ 634790 w 1342294"/>
              <a:gd name="connsiteY43" fmla="*/ 1556747 h 1571861"/>
              <a:gd name="connsiteX44" fmla="*/ 566777 w 1342294"/>
              <a:gd name="connsiteY44" fmla="*/ 1549190 h 1571861"/>
              <a:gd name="connsiteX45" fmla="*/ 438308 w 1342294"/>
              <a:gd name="connsiteY45" fmla="*/ 1534076 h 1571861"/>
              <a:gd name="connsiteX46" fmla="*/ 370294 w 1342294"/>
              <a:gd name="connsiteY46" fmla="*/ 1526519 h 1571861"/>
              <a:gd name="connsiteX47" fmla="*/ 317395 w 1342294"/>
              <a:gd name="connsiteY47" fmla="*/ 1511404 h 1571861"/>
              <a:gd name="connsiteX48" fmla="*/ 272053 w 1342294"/>
              <a:gd name="connsiteY48" fmla="*/ 1496290 h 1571861"/>
              <a:gd name="connsiteX49" fmla="*/ 249382 w 1342294"/>
              <a:gd name="connsiteY49" fmla="*/ 1488733 h 1571861"/>
              <a:gd name="connsiteX50" fmla="*/ 196483 w 1342294"/>
              <a:gd name="connsiteY50" fmla="*/ 1466062 h 1571861"/>
              <a:gd name="connsiteX51" fmla="*/ 151141 w 1342294"/>
              <a:gd name="connsiteY51" fmla="*/ 1428277 h 1571861"/>
              <a:gd name="connsiteX52" fmla="*/ 105799 w 1342294"/>
              <a:gd name="connsiteY52" fmla="*/ 1360264 h 1571861"/>
              <a:gd name="connsiteX53" fmla="*/ 75570 w 1342294"/>
              <a:gd name="connsiteY53" fmla="*/ 1314922 h 1571861"/>
              <a:gd name="connsiteX54" fmla="*/ 68013 w 1342294"/>
              <a:gd name="connsiteY54" fmla="*/ 1292251 h 1571861"/>
              <a:gd name="connsiteX55" fmla="*/ 52899 w 1342294"/>
              <a:gd name="connsiteY55" fmla="*/ 1269580 h 1571861"/>
              <a:gd name="connsiteX56" fmla="*/ 22671 w 1342294"/>
              <a:gd name="connsiteY56" fmla="*/ 1201566 h 1571861"/>
              <a:gd name="connsiteX57" fmla="*/ 15114 w 1342294"/>
              <a:gd name="connsiteY57" fmla="*/ 1171338 h 1571861"/>
              <a:gd name="connsiteX58" fmla="*/ 7557 w 1342294"/>
              <a:gd name="connsiteY58" fmla="*/ 1148667 h 1571861"/>
              <a:gd name="connsiteX59" fmla="*/ 0 w 1342294"/>
              <a:gd name="connsiteY59" fmla="*/ 1065540 h 1571861"/>
              <a:gd name="connsiteX60" fmla="*/ 7557 w 1342294"/>
              <a:gd name="connsiteY60" fmla="*/ 967299 h 1571861"/>
              <a:gd name="connsiteX61" fmla="*/ 15114 w 1342294"/>
              <a:gd name="connsiteY61" fmla="*/ 937071 h 1571861"/>
              <a:gd name="connsiteX62" fmla="*/ 60456 w 1342294"/>
              <a:gd name="connsiteY62" fmla="*/ 869057 h 1571861"/>
              <a:gd name="connsiteX63" fmla="*/ 75570 w 1342294"/>
              <a:gd name="connsiteY63" fmla="*/ 846386 h 1571861"/>
              <a:gd name="connsiteX64" fmla="*/ 120913 w 1342294"/>
              <a:gd name="connsiteY64" fmla="*/ 816158 h 1571861"/>
              <a:gd name="connsiteX65" fmla="*/ 143584 w 1342294"/>
              <a:gd name="connsiteY65" fmla="*/ 793487 h 1571861"/>
              <a:gd name="connsiteX66" fmla="*/ 188926 w 1342294"/>
              <a:gd name="connsiteY66" fmla="*/ 763259 h 1571861"/>
              <a:gd name="connsiteX67" fmla="*/ 211597 w 1342294"/>
              <a:gd name="connsiteY67" fmla="*/ 740588 h 1571861"/>
              <a:gd name="connsiteX68" fmla="*/ 241825 w 1342294"/>
              <a:gd name="connsiteY68" fmla="*/ 733031 h 1571861"/>
              <a:gd name="connsiteX69" fmla="*/ 294724 w 1342294"/>
              <a:gd name="connsiteY69" fmla="*/ 695246 h 1571861"/>
              <a:gd name="connsiteX70" fmla="*/ 340066 w 1342294"/>
              <a:gd name="connsiteY70" fmla="*/ 665018 h 1571861"/>
              <a:gd name="connsiteX71" fmla="*/ 362737 w 1342294"/>
              <a:gd name="connsiteY71" fmla="*/ 649904 h 1571861"/>
              <a:gd name="connsiteX72" fmla="*/ 385408 w 1342294"/>
              <a:gd name="connsiteY72" fmla="*/ 634790 h 1571861"/>
              <a:gd name="connsiteX73" fmla="*/ 408080 w 1342294"/>
              <a:gd name="connsiteY73" fmla="*/ 627233 h 1571861"/>
              <a:gd name="connsiteX74" fmla="*/ 430751 w 1342294"/>
              <a:gd name="connsiteY74" fmla="*/ 604561 h 1571861"/>
              <a:gd name="connsiteX75" fmla="*/ 438308 w 1342294"/>
              <a:gd name="connsiteY75" fmla="*/ 581890 h 1571861"/>
              <a:gd name="connsiteX76" fmla="*/ 460979 w 1342294"/>
              <a:gd name="connsiteY76" fmla="*/ 566776 h 1571861"/>
              <a:gd name="connsiteX77" fmla="*/ 460979 w 1342294"/>
              <a:gd name="connsiteY77" fmla="*/ 506320 h 1571861"/>
              <a:gd name="connsiteX78" fmla="*/ 445865 w 1342294"/>
              <a:gd name="connsiteY78" fmla="*/ 460978 h 1571861"/>
              <a:gd name="connsiteX79" fmla="*/ 423194 w 1342294"/>
              <a:gd name="connsiteY79" fmla="*/ 445864 h 1571861"/>
              <a:gd name="connsiteX80" fmla="*/ 392965 w 1342294"/>
              <a:gd name="connsiteY80" fmla="*/ 400522 h 1571861"/>
              <a:gd name="connsiteX81" fmla="*/ 347623 w 1342294"/>
              <a:gd name="connsiteY81" fmla="*/ 370294 h 1571861"/>
              <a:gd name="connsiteX82" fmla="*/ 340066 w 1342294"/>
              <a:gd name="connsiteY82" fmla="*/ 347623 h 1571861"/>
              <a:gd name="connsiteX83" fmla="*/ 309838 w 1342294"/>
              <a:gd name="connsiteY83" fmla="*/ 302281 h 1571861"/>
              <a:gd name="connsiteX84" fmla="*/ 294724 w 1342294"/>
              <a:gd name="connsiteY84" fmla="*/ 256938 h 1571861"/>
              <a:gd name="connsiteX85" fmla="*/ 287167 w 1342294"/>
              <a:gd name="connsiteY85" fmla="*/ 234267 h 1571861"/>
              <a:gd name="connsiteX86" fmla="*/ 340066 w 1342294"/>
              <a:gd name="connsiteY86" fmla="*/ 188925 h 1571861"/>
              <a:gd name="connsiteX87" fmla="*/ 362737 w 1342294"/>
              <a:gd name="connsiteY87" fmla="*/ 181368 h 1571861"/>
              <a:gd name="connsiteX88" fmla="*/ 400522 w 1342294"/>
              <a:gd name="connsiteY88" fmla="*/ 188925 h 1571861"/>
              <a:gd name="connsiteX89" fmla="*/ 423194 w 1342294"/>
              <a:gd name="connsiteY89" fmla="*/ 196482 h 1571861"/>
              <a:gd name="connsiteX90" fmla="*/ 453422 w 1342294"/>
              <a:gd name="connsiteY90" fmla="*/ 241824 h 1571861"/>
              <a:gd name="connsiteX91" fmla="*/ 498764 w 1342294"/>
              <a:gd name="connsiteY91" fmla="*/ 279609 h 1571861"/>
              <a:gd name="connsiteX92" fmla="*/ 506321 w 1342294"/>
              <a:gd name="connsiteY92" fmla="*/ 302281 h 1571861"/>
              <a:gd name="connsiteX93" fmla="*/ 566777 w 1342294"/>
              <a:gd name="connsiteY93" fmla="*/ 287166 h 1571861"/>
              <a:gd name="connsiteX94" fmla="*/ 581891 w 1342294"/>
              <a:gd name="connsiteY94" fmla="*/ 241824 h 1571861"/>
              <a:gd name="connsiteX95" fmla="*/ 597005 w 1342294"/>
              <a:gd name="connsiteY95" fmla="*/ 219153 h 1571861"/>
              <a:gd name="connsiteX96" fmla="*/ 604562 w 1342294"/>
              <a:gd name="connsiteY96" fmla="*/ 196482 h 1571861"/>
              <a:gd name="connsiteX97" fmla="*/ 619676 w 1342294"/>
              <a:gd name="connsiteY97" fmla="*/ 173811 h 1571861"/>
              <a:gd name="connsiteX98" fmla="*/ 634790 w 1342294"/>
              <a:gd name="connsiteY98" fmla="*/ 128469 h 1571861"/>
              <a:gd name="connsiteX99" fmla="*/ 642347 w 1342294"/>
              <a:gd name="connsiteY99" fmla="*/ 105798 h 1571861"/>
              <a:gd name="connsiteX100" fmla="*/ 649904 w 1342294"/>
              <a:gd name="connsiteY100" fmla="*/ 45342 h 1571861"/>
              <a:gd name="connsiteX101" fmla="*/ 687689 w 1342294"/>
              <a:gd name="connsiteY101" fmla="*/ 0 h 1571861"/>
              <a:gd name="connsiteX102" fmla="*/ 717918 w 1342294"/>
              <a:gd name="connsiteY102" fmla="*/ 7557 h 1571861"/>
              <a:gd name="connsiteX103" fmla="*/ 748146 w 1342294"/>
              <a:gd name="connsiteY103" fmla="*/ 75570 h 1571861"/>
              <a:gd name="connsiteX104" fmla="*/ 770817 w 1342294"/>
              <a:gd name="connsiteY104" fmla="*/ 143583 h 1571861"/>
              <a:gd name="connsiteX105" fmla="*/ 778374 w 1342294"/>
              <a:gd name="connsiteY105" fmla="*/ 166254 h 1571861"/>
              <a:gd name="connsiteX106" fmla="*/ 785931 w 1342294"/>
              <a:gd name="connsiteY106" fmla="*/ 188925 h 1571861"/>
              <a:gd name="connsiteX107" fmla="*/ 793488 w 1342294"/>
              <a:gd name="connsiteY107" fmla="*/ 219153 h 1571861"/>
              <a:gd name="connsiteX108" fmla="*/ 838830 w 1342294"/>
              <a:gd name="connsiteY108" fmla="*/ 241824 h 1571861"/>
              <a:gd name="connsiteX109" fmla="*/ 876615 w 1342294"/>
              <a:gd name="connsiteY109" fmla="*/ 234267 h 1571861"/>
              <a:gd name="connsiteX110" fmla="*/ 891729 w 1342294"/>
              <a:gd name="connsiteY110" fmla="*/ 211596 h 1571861"/>
              <a:gd name="connsiteX111" fmla="*/ 959742 w 1342294"/>
              <a:gd name="connsiteY111" fmla="*/ 158697 h 1571861"/>
              <a:gd name="connsiteX112" fmla="*/ 959742 w 1342294"/>
              <a:gd name="connsiteY112" fmla="*/ 143583 h 15718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</a:cxnLst>
            <a:rect l="l" t="t" r="r" b="b"/>
            <a:pathLst>
              <a:path w="1342294" h="1571861">
                <a:moveTo>
                  <a:pt x="959742" y="143583"/>
                </a:moveTo>
                <a:cubicBezTo>
                  <a:pt x="954704" y="156178"/>
                  <a:pt x="949391" y="168666"/>
                  <a:pt x="944628" y="181368"/>
                </a:cubicBezTo>
                <a:cubicBezTo>
                  <a:pt x="941831" y="188827"/>
                  <a:pt x="942047" y="197819"/>
                  <a:pt x="937071" y="204039"/>
                </a:cubicBezTo>
                <a:cubicBezTo>
                  <a:pt x="931397" y="211131"/>
                  <a:pt x="921957" y="214115"/>
                  <a:pt x="914400" y="219153"/>
                </a:cubicBezTo>
                <a:cubicBezTo>
                  <a:pt x="909362" y="234267"/>
                  <a:pt x="898064" y="248610"/>
                  <a:pt x="899286" y="264495"/>
                </a:cubicBezTo>
                <a:cubicBezTo>
                  <a:pt x="911348" y="421299"/>
                  <a:pt x="895512" y="319301"/>
                  <a:pt x="914400" y="385408"/>
                </a:cubicBezTo>
                <a:cubicBezTo>
                  <a:pt x="917253" y="395394"/>
                  <a:pt x="917866" y="406090"/>
                  <a:pt x="921957" y="415636"/>
                </a:cubicBezTo>
                <a:cubicBezTo>
                  <a:pt x="925535" y="423984"/>
                  <a:pt x="933382" y="430007"/>
                  <a:pt x="937071" y="438307"/>
                </a:cubicBezTo>
                <a:cubicBezTo>
                  <a:pt x="943541" y="452865"/>
                  <a:pt x="943348" y="470393"/>
                  <a:pt x="952185" y="483649"/>
                </a:cubicBezTo>
                <a:cubicBezTo>
                  <a:pt x="957223" y="491206"/>
                  <a:pt x="961485" y="499343"/>
                  <a:pt x="967299" y="506320"/>
                </a:cubicBezTo>
                <a:cubicBezTo>
                  <a:pt x="979237" y="520645"/>
                  <a:pt x="995657" y="535613"/>
                  <a:pt x="1012641" y="544105"/>
                </a:cubicBezTo>
                <a:cubicBezTo>
                  <a:pt x="1019766" y="547667"/>
                  <a:pt x="1027756" y="549143"/>
                  <a:pt x="1035313" y="551662"/>
                </a:cubicBezTo>
                <a:cubicBezTo>
                  <a:pt x="1050427" y="561738"/>
                  <a:pt x="1063422" y="576146"/>
                  <a:pt x="1080655" y="581890"/>
                </a:cubicBezTo>
                <a:lnTo>
                  <a:pt x="1125997" y="597004"/>
                </a:lnTo>
                <a:cubicBezTo>
                  <a:pt x="1131035" y="602042"/>
                  <a:pt x="1135001" y="608453"/>
                  <a:pt x="1141111" y="612119"/>
                </a:cubicBezTo>
                <a:cubicBezTo>
                  <a:pt x="1202796" y="649132"/>
                  <a:pt x="1116597" y="579495"/>
                  <a:pt x="1194010" y="634790"/>
                </a:cubicBezTo>
                <a:cubicBezTo>
                  <a:pt x="1202707" y="641002"/>
                  <a:pt x="1208471" y="650619"/>
                  <a:pt x="1216681" y="657461"/>
                </a:cubicBezTo>
                <a:cubicBezTo>
                  <a:pt x="1223658" y="663275"/>
                  <a:pt x="1231795" y="667537"/>
                  <a:pt x="1239352" y="672575"/>
                </a:cubicBezTo>
                <a:cubicBezTo>
                  <a:pt x="1249428" y="687689"/>
                  <a:pt x="1263836" y="700684"/>
                  <a:pt x="1269580" y="717917"/>
                </a:cubicBezTo>
                <a:cubicBezTo>
                  <a:pt x="1272099" y="725474"/>
                  <a:pt x="1273575" y="733463"/>
                  <a:pt x="1277137" y="740588"/>
                </a:cubicBezTo>
                <a:cubicBezTo>
                  <a:pt x="1281199" y="748712"/>
                  <a:pt x="1288562" y="754959"/>
                  <a:pt x="1292251" y="763259"/>
                </a:cubicBezTo>
                <a:cubicBezTo>
                  <a:pt x="1298721" y="777817"/>
                  <a:pt x="1302327" y="793487"/>
                  <a:pt x="1307365" y="808601"/>
                </a:cubicBezTo>
                <a:lnTo>
                  <a:pt x="1314922" y="831272"/>
                </a:lnTo>
                <a:lnTo>
                  <a:pt x="1322480" y="853943"/>
                </a:lnTo>
                <a:cubicBezTo>
                  <a:pt x="1324999" y="869057"/>
                  <a:pt x="1328012" y="884097"/>
                  <a:pt x="1330037" y="899285"/>
                </a:cubicBezTo>
                <a:cubicBezTo>
                  <a:pt x="1347011" y="1026589"/>
                  <a:pt x="1345736" y="1125150"/>
                  <a:pt x="1330037" y="1269580"/>
                </a:cubicBezTo>
                <a:cubicBezTo>
                  <a:pt x="1328074" y="1287639"/>
                  <a:pt x="1314922" y="1304846"/>
                  <a:pt x="1299808" y="1314922"/>
                </a:cubicBezTo>
                <a:cubicBezTo>
                  <a:pt x="1292251" y="1319960"/>
                  <a:pt x="1285023" y="1325530"/>
                  <a:pt x="1277137" y="1330036"/>
                </a:cubicBezTo>
                <a:cubicBezTo>
                  <a:pt x="1267356" y="1335625"/>
                  <a:pt x="1256076" y="1338602"/>
                  <a:pt x="1246909" y="1345150"/>
                </a:cubicBezTo>
                <a:cubicBezTo>
                  <a:pt x="1198423" y="1379783"/>
                  <a:pt x="1252557" y="1360741"/>
                  <a:pt x="1194010" y="1375378"/>
                </a:cubicBezTo>
                <a:cubicBezTo>
                  <a:pt x="1186453" y="1380416"/>
                  <a:pt x="1178730" y="1385213"/>
                  <a:pt x="1171339" y="1390492"/>
                </a:cubicBezTo>
                <a:cubicBezTo>
                  <a:pt x="1161090" y="1397813"/>
                  <a:pt x="1152121" y="1407046"/>
                  <a:pt x="1141111" y="1413163"/>
                </a:cubicBezTo>
                <a:cubicBezTo>
                  <a:pt x="1129253" y="1419751"/>
                  <a:pt x="1115459" y="1422210"/>
                  <a:pt x="1103326" y="1428277"/>
                </a:cubicBezTo>
                <a:cubicBezTo>
                  <a:pt x="1090189" y="1434846"/>
                  <a:pt x="1078381" y="1443815"/>
                  <a:pt x="1065541" y="1450948"/>
                </a:cubicBezTo>
                <a:cubicBezTo>
                  <a:pt x="1055693" y="1456419"/>
                  <a:pt x="1045094" y="1460473"/>
                  <a:pt x="1035313" y="1466062"/>
                </a:cubicBezTo>
                <a:cubicBezTo>
                  <a:pt x="1027427" y="1470568"/>
                  <a:pt x="1020765" y="1477114"/>
                  <a:pt x="1012641" y="1481176"/>
                </a:cubicBezTo>
                <a:cubicBezTo>
                  <a:pt x="1005516" y="1484738"/>
                  <a:pt x="996933" y="1484864"/>
                  <a:pt x="989970" y="1488733"/>
                </a:cubicBezTo>
                <a:cubicBezTo>
                  <a:pt x="974091" y="1497555"/>
                  <a:pt x="959742" y="1508885"/>
                  <a:pt x="944628" y="1518961"/>
                </a:cubicBezTo>
                <a:cubicBezTo>
                  <a:pt x="937071" y="1523999"/>
                  <a:pt x="930573" y="1531204"/>
                  <a:pt x="921957" y="1534076"/>
                </a:cubicBezTo>
                <a:cubicBezTo>
                  <a:pt x="914400" y="1536595"/>
                  <a:pt x="906608" y="1538495"/>
                  <a:pt x="899286" y="1541633"/>
                </a:cubicBezTo>
                <a:cubicBezTo>
                  <a:pt x="874406" y="1552296"/>
                  <a:pt x="870926" y="1558851"/>
                  <a:pt x="846387" y="1564304"/>
                </a:cubicBezTo>
                <a:cubicBezTo>
                  <a:pt x="831429" y="1567628"/>
                  <a:pt x="816159" y="1569342"/>
                  <a:pt x="801045" y="1571861"/>
                </a:cubicBezTo>
                <a:cubicBezTo>
                  <a:pt x="753184" y="1569342"/>
                  <a:pt x="705192" y="1568643"/>
                  <a:pt x="657461" y="1564304"/>
                </a:cubicBezTo>
                <a:cubicBezTo>
                  <a:pt x="649528" y="1563583"/>
                  <a:pt x="642647" y="1558057"/>
                  <a:pt x="634790" y="1556747"/>
                </a:cubicBezTo>
                <a:cubicBezTo>
                  <a:pt x="612290" y="1552997"/>
                  <a:pt x="589448" y="1551709"/>
                  <a:pt x="566777" y="1549190"/>
                </a:cubicBezTo>
                <a:cubicBezTo>
                  <a:pt x="501667" y="1532913"/>
                  <a:pt x="556451" y="1544816"/>
                  <a:pt x="438308" y="1534076"/>
                </a:cubicBezTo>
                <a:cubicBezTo>
                  <a:pt x="415591" y="1532011"/>
                  <a:pt x="392965" y="1529038"/>
                  <a:pt x="370294" y="1526519"/>
                </a:cubicBezTo>
                <a:cubicBezTo>
                  <a:pt x="294161" y="1501138"/>
                  <a:pt x="412210" y="1539848"/>
                  <a:pt x="317395" y="1511404"/>
                </a:cubicBezTo>
                <a:cubicBezTo>
                  <a:pt x="302135" y="1506826"/>
                  <a:pt x="287167" y="1501328"/>
                  <a:pt x="272053" y="1496290"/>
                </a:cubicBezTo>
                <a:cubicBezTo>
                  <a:pt x="264496" y="1493771"/>
                  <a:pt x="256010" y="1493152"/>
                  <a:pt x="249382" y="1488733"/>
                </a:cubicBezTo>
                <a:cubicBezTo>
                  <a:pt x="218069" y="1467858"/>
                  <a:pt x="235522" y="1475822"/>
                  <a:pt x="196483" y="1466062"/>
                </a:cubicBezTo>
                <a:cubicBezTo>
                  <a:pt x="176331" y="1452627"/>
                  <a:pt x="166807" y="1448418"/>
                  <a:pt x="151141" y="1428277"/>
                </a:cubicBezTo>
                <a:cubicBezTo>
                  <a:pt x="151137" y="1428272"/>
                  <a:pt x="113358" y="1371602"/>
                  <a:pt x="105799" y="1360264"/>
                </a:cubicBezTo>
                <a:lnTo>
                  <a:pt x="75570" y="1314922"/>
                </a:lnTo>
                <a:cubicBezTo>
                  <a:pt x="73051" y="1307365"/>
                  <a:pt x="71575" y="1299376"/>
                  <a:pt x="68013" y="1292251"/>
                </a:cubicBezTo>
                <a:cubicBezTo>
                  <a:pt x="63951" y="1284127"/>
                  <a:pt x="56588" y="1277880"/>
                  <a:pt x="52899" y="1269580"/>
                </a:cubicBezTo>
                <a:cubicBezTo>
                  <a:pt x="16925" y="1188639"/>
                  <a:pt x="56877" y="1252877"/>
                  <a:pt x="22671" y="1201566"/>
                </a:cubicBezTo>
                <a:cubicBezTo>
                  <a:pt x="20152" y="1191490"/>
                  <a:pt x="17967" y="1181324"/>
                  <a:pt x="15114" y="1171338"/>
                </a:cubicBezTo>
                <a:cubicBezTo>
                  <a:pt x="12926" y="1163679"/>
                  <a:pt x="8684" y="1156553"/>
                  <a:pt x="7557" y="1148667"/>
                </a:cubicBezTo>
                <a:cubicBezTo>
                  <a:pt x="3622" y="1121123"/>
                  <a:pt x="2519" y="1093249"/>
                  <a:pt x="0" y="1065540"/>
                </a:cubicBezTo>
                <a:cubicBezTo>
                  <a:pt x="2519" y="1032793"/>
                  <a:pt x="3719" y="999918"/>
                  <a:pt x="7557" y="967299"/>
                </a:cubicBezTo>
                <a:cubicBezTo>
                  <a:pt x="8771" y="956984"/>
                  <a:pt x="10469" y="946361"/>
                  <a:pt x="15114" y="937071"/>
                </a:cubicBezTo>
                <a:cubicBezTo>
                  <a:pt x="15116" y="937066"/>
                  <a:pt x="52897" y="880395"/>
                  <a:pt x="60456" y="869057"/>
                </a:cubicBezTo>
                <a:cubicBezTo>
                  <a:pt x="65494" y="861500"/>
                  <a:pt x="68013" y="851424"/>
                  <a:pt x="75570" y="846386"/>
                </a:cubicBezTo>
                <a:cubicBezTo>
                  <a:pt x="90684" y="836310"/>
                  <a:pt x="108068" y="829003"/>
                  <a:pt x="120913" y="816158"/>
                </a:cubicBezTo>
                <a:cubicBezTo>
                  <a:pt x="128470" y="808601"/>
                  <a:pt x="135148" y="800048"/>
                  <a:pt x="143584" y="793487"/>
                </a:cubicBezTo>
                <a:cubicBezTo>
                  <a:pt x="157922" y="782335"/>
                  <a:pt x="176082" y="776103"/>
                  <a:pt x="188926" y="763259"/>
                </a:cubicBezTo>
                <a:cubicBezTo>
                  <a:pt x="196483" y="755702"/>
                  <a:pt x="202318" y="745890"/>
                  <a:pt x="211597" y="740588"/>
                </a:cubicBezTo>
                <a:cubicBezTo>
                  <a:pt x="220615" y="735435"/>
                  <a:pt x="231749" y="735550"/>
                  <a:pt x="241825" y="733031"/>
                </a:cubicBezTo>
                <a:cubicBezTo>
                  <a:pt x="315532" y="683893"/>
                  <a:pt x="200989" y="760860"/>
                  <a:pt x="294724" y="695246"/>
                </a:cubicBezTo>
                <a:cubicBezTo>
                  <a:pt x="309605" y="684829"/>
                  <a:pt x="324952" y="675094"/>
                  <a:pt x="340066" y="665018"/>
                </a:cubicBezTo>
                <a:lnTo>
                  <a:pt x="362737" y="649904"/>
                </a:lnTo>
                <a:cubicBezTo>
                  <a:pt x="370294" y="644866"/>
                  <a:pt x="376792" y="637662"/>
                  <a:pt x="385408" y="634790"/>
                </a:cubicBezTo>
                <a:lnTo>
                  <a:pt x="408080" y="627233"/>
                </a:lnTo>
                <a:cubicBezTo>
                  <a:pt x="415637" y="619676"/>
                  <a:pt x="424823" y="613454"/>
                  <a:pt x="430751" y="604561"/>
                </a:cubicBezTo>
                <a:cubicBezTo>
                  <a:pt x="435170" y="597933"/>
                  <a:pt x="433332" y="588110"/>
                  <a:pt x="438308" y="581890"/>
                </a:cubicBezTo>
                <a:cubicBezTo>
                  <a:pt x="443982" y="574798"/>
                  <a:pt x="453422" y="571814"/>
                  <a:pt x="460979" y="566776"/>
                </a:cubicBezTo>
                <a:cubicBezTo>
                  <a:pt x="471467" y="535313"/>
                  <a:pt x="471922" y="546445"/>
                  <a:pt x="460979" y="506320"/>
                </a:cubicBezTo>
                <a:cubicBezTo>
                  <a:pt x="456787" y="490950"/>
                  <a:pt x="459121" y="469815"/>
                  <a:pt x="445865" y="460978"/>
                </a:cubicBezTo>
                <a:lnTo>
                  <a:pt x="423194" y="445864"/>
                </a:lnTo>
                <a:cubicBezTo>
                  <a:pt x="413118" y="430750"/>
                  <a:pt x="408079" y="410598"/>
                  <a:pt x="392965" y="400522"/>
                </a:cubicBezTo>
                <a:lnTo>
                  <a:pt x="347623" y="370294"/>
                </a:lnTo>
                <a:cubicBezTo>
                  <a:pt x="345104" y="362737"/>
                  <a:pt x="343935" y="354586"/>
                  <a:pt x="340066" y="347623"/>
                </a:cubicBezTo>
                <a:cubicBezTo>
                  <a:pt x="331244" y="331744"/>
                  <a:pt x="309838" y="302281"/>
                  <a:pt x="309838" y="302281"/>
                </a:cubicBezTo>
                <a:lnTo>
                  <a:pt x="294724" y="256938"/>
                </a:lnTo>
                <a:lnTo>
                  <a:pt x="287167" y="234267"/>
                </a:lnTo>
                <a:cubicBezTo>
                  <a:pt x="298588" y="188583"/>
                  <a:pt x="284871" y="207323"/>
                  <a:pt x="340066" y="188925"/>
                </a:cubicBezTo>
                <a:lnTo>
                  <a:pt x="362737" y="181368"/>
                </a:lnTo>
                <a:cubicBezTo>
                  <a:pt x="375332" y="183887"/>
                  <a:pt x="388061" y="185810"/>
                  <a:pt x="400522" y="188925"/>
                </a:cubicBezTo>
                <a:cubicBezTo>
                  <a:pt x="408250" y="190857"/>
                  <a:pt x="417561" y="190849"/>
                  <a:pt x="423194" y="196482"/>
                </a:cubicBezTo>
                <a:cubicBezTo>
                  <a:pt x="436039" y="209326"/>
                  <a:pt x="440578" y="228980"/>
                  <a:pt x="453422" y="241824"/>
                </a:cubicBezTo>
                <a:cubicBezTo>
                  <a:pt x="482515" y="270917"/>
                  <a:pt x="467201" y="258567"/>
                  <a:pt x="498764" y="279609"/>
                </a:cubicBezTo>
                <a:cubicBezTo>
                  <a:pt x="501283" y="287166"/>
                  <a:pt x="498764" y="299762"/>
                  <a:pt x="506321" y="302281"/>
                </a:cubicBezTo>
                <a:cubicBezTo>
                  <a:pt x="515438" y="305320"/>
                  <a:pt x="554544" y="291244"/>
                  <a:pt x="566777" y="287166"/>
                </a:cubicBezTo>
                <a:cubicBezTo>
                  <a:pt x="571815" y="272052"/>
                  <a:pt x="573054" y="255080"/>
                  <a:pt x="581891" y="241824"/>
                </a:cubicBezTo>
                <a:cubicBezTo>
                  <a:pt x="586929" y="234267"/>
                  <a:pt x="592943" y="227277"/>
                  <a:pt x="597005" y="219153"/>
                </a:cubicBezTo>
                <a:cubicBezTo>
                  <a:pt x="600567" y="212028"/>
                  <a:pt x="601000" y="203607"/>
                  <a:pt x="604562" y="196482"/>
                </a:cubicBezTo>
                <a:cubicBezTo>
                  <a:pt x="608624" y="188358"/>
                  <a:pt x="615987" y="182111"/>
                  <a:pt x="619676" y="173811"/>
                </a:cubicBezTo>
                <a:cubicBezTo>
                  <a:pt x="626146" y="159253"/>
                  <a:pt x="629752" y="143583"/>
                  <a:pt x="634790" y="128469"/>
                </a:cubicBezTo>
                <a:lnTo>
                  <a:pt x="642347" y="105798"/>
                </a:lnTo>
                <a:cubicBezTo>
                  <a:pt x="644866" y="85646"/>
                  <a:pt x="644560" y="64935"/>
                  <a:pt x="649904" y="45342"/>
                </a:cubicBezTo>
                <a:cubicBezTo>
                  <a:pt x="653849" y="30875"/>
                  <a:pt x="678714" y="8975"/>
                  <a:pt x="687689" y="0"/>
                </a:cubicBezTo>
                <a:cubicBezTo>
                  <a:pt x="697765" y="2519"/>
                  <a:pt x="709276" y="1796"/>
                  <a:pt x="717918" y="7557"/>
                </a:cubicBezTo>
                <a:cubicBezTo>
                  <a:pt x="733315" y="17822"/>
                  <a:pt x="745165" y="66626"/>
                  <a:pt x="748146" y="75570"/>
                </a:cubicBezTo>
                <a:lnTo>
                  <a:pt x="770817" y="143583"/>
                </a:lnTo>
                <a:lnTo>
                  <a:pt x="778374" y="166254"/>
                </a:lnTo>
                <a:cubicBezTo>
                  <a:pt x="780893" y="173811"/>
                  <a:pt x="783999" y="181197"/>
                  <a:pt x="785931" y="188925"/>
                </a:cubicBezTo>
                <a:cubicBezTo>
                  <a:pt x="788450" y="199001"/>
                  <a:pt x="787727" y="210511"/>
                  <a:pt x="793488" y="219153"/>
                </a:cubicBezTo>
                <a:cubicBezTo>
                  <a:pt x="801859" y="231710"/>
                  <a:pt x="825898" y="237513"/>
                  <a:pt x="838830" y="241824"/>
                </a:cubicBezTo>
                <a:cubicBezTo>
                  <a:pt x="851425" y="239305"/>
                  <a:pt x="865463" y="240640"/>
                  <a:pt x="876615" y="234267"/>
                </a:cubicBezTo>
                <a:cubicBezTo>
                  <a:pt x="884501" y="229761"/>
                  <a:pt x="885915" y="218573"/>
                  <a:pt x="891729" y="211596"/>
                </a:cubicBezTo>
                <a:cubicBezTo>
                  <a:pt x="903598" y="197353"/>
                  <a:pt x="945699" y="158697"/>
                  <a:pt x="959742" y="158697"/>
                </a:cubicBezTo>
                <a:lnTo>
                  <a:pt x="959742" y="143583"/>
                </a:lnTo>
                <a:close/>
              </a:path>
            </a:pathLst>
          </a:cu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09728" indent="0">
              <a:buNone/>
            </a:pPr>
            <a:r>
              <a:rPr lang="cs-CZ" sz="2400" dirty="0" smtClean="0"/>
              <a:t>Korálky ukládej do sáčků po čtyřech</a:t>
            </a:r>
            <a:endParaRPr lang="cs-CZ" sz="24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Vypočítej</a:t>
            </a:r>
            <a:endParaRPr lang="cs-CZ" sz="3600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01427574"/>
              </p:ext>
            </p:extLst>
          </p:nvPr>
        </p:nvGraphicFramePr>
        <p:xfrm>
          <a:off x="755576" y="2636912"/>
          <a:ext cx="7560841" cy="1944216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1518291"/>
                <a:gridCol w="714490"/>
                <a:gridCol w="719547"/>
                <a:gridCol w="792088"/>
                <a:gridCol w="721146"/>
                <a:gridCol w="803801"/>
                <a:gridCol w="779309"/>
                <a:gridCol w="792088"/>
                <a:gridCol w="720081"/>
              </a:tblGrid>
              <a:tr h="648072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/>
                        <a:t>korálků</a:t>
                      </a:r>
                      <a:endParaRPr lang="cs-CZ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/>
                        <a:t>10</a:t>
                      </a:r>
                      <a:endParaRPr lang="cs-CZ" b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/>
                        <a:t>15</a:t>
                      </a:r>
                      <a:endParaRPr lang="cs-CZ" b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b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/>
                        <a:t>25</a:t>
                      </a:r>
                      <a:endParaRPr lang="cs-CZ" b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b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/>
                        <a:t>33</a:t>
                      </a:r>
                      <a:endParaRPr lang="cs-CZ" b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b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/>
                        <a:t>42</a:t>
                      </a:r>
                      <a:endParaRPr lang="cs-CZ" b="0" dirty="0"/>
                    </a:p>
                  </a:txBody>
                  <a:tcPr anchor="ctr"/>
                </a:tc>
              </a:tr>
              <a:tr h="648072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/>
                        <a:t>sáčků</a:t>
                      </a:r>
                      <a:endParaRPr lang="cs-CZ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7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9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48072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/>
                        <a:t>zůstane</a:t>
                      </a:r>
                    </a:p>
                    <a:p>
                      <a:pPr algn="l"/>
                      <a:r>
                        <a:rPr lang="cs-CZ" b="1" dirty="0" smtClean="0"/>
                        <a:t>      korálků</a:t>
                      </a:r>
                      <a:endParaRPr lang="cs-CZ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6" name="Ovál 5"/>
          <p:cNvSpPr/>
          <p:nvPr/>
        </p:nvSpPr>
        <p:spPr>
          <a:xfrm>
            <a:off x="7540656" y="5701992"/>
            <a:ext cx="360040" cy="360040"/>
          </a:xfrm>
          <a:prstGeom prst="ellipse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6948264" y="6062032"/>
            <a:ext cx="360040" cy="360040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/>
          <p:cNvSpPr/>
          <p:nvPr/>
        </p:nvSpPr>
        <p:spPr>
          <a:xfrm>
            <a:off x="7396009" y="6111348"/>
            <a:ext cx="360040" cy="360040"/>
          </a:xfrm>
          <a:prstGeom prst="ellipse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/>
          <p:cNvSpPr/>
          <p:nvPr/>
        </p:nvSpPr>
        <p:spPr>
          <a:xfrm>
            <a:off x="7133865" y="5655352"/>
            <a:ext cx="326994" cy="326994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62727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3" grpId="0"/>
      <p:bldP spid="6" grpId="0" animBg="1"/>
      <p:bldP spid="8" grpId="0" animBg="1"/>
      <p:bldP spid="9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Najdi správný výsledek</a:t>
            </a:r>
            <a:endParaRPr lang="cs-CZ" sz="3600" dirty="0"/>
          </a:p>
        </p:txBody>
      </p:sp>
      <p:sp>
        <p:nvSpPr>
          <p:cNvPr id="4" name="Mrak 3"/>
          <p:cNvSpPr/>
          <p:nvPr/>
        </p:nvSpPr>
        <p:spPr>
          <a:xfrm>
            <a:off x="899592" y="1700808"/>
            <a:ext cx="2232248" cy="1296144"/>
          </a:xfrm>
          <a:prstGeom prst="cloud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51 : 6</a:t>
            </a:r>
            <a:endParaRPr lang="cs-CZ" dirty="0"/>
          </a:p>
        </p:txBody>
      </p:sp>
      <p:sp>
        <p:nvSpPr>
          <p:cNvPr id="5" name="Mrak 4"/>
          <p:cNvSpPr/>
          <p:nvPr/>
        </p:nvSpPr>
        <p:spPr>
          <a:xfrm>
            <a:off x="6172816" y="2781577"/>
            <a:ext cx="2232248" cy="1296144"/>
          </a:xfrm>
          <a:prstGeom prst="cloud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60 : 9</a:t>
            </a:r>
            <a:endParaRPr lang="cs-CZ" dirty="0"/>
          </a:p>
        </p:txBody>
      </p:sp>
      <p:sp>
        <p:nvSpPr>
          <p:cNvPr id="6" name="Mrak 5"/>
          <p:cNvSpPr/>
          <p:nvPr/>
        </p:nvSpPr>
        <p:spPr>
          <a:xfrm>
            <a:off x="971600" y="4215929"/>
            <a:ext cx="2232248" cy="1296144"/>
          </a:xfrm>
          <a:prstGeom prst="cloud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34 : 7</a:t>
            </a:r>
            <a:endParaRPr lang="cs-CZ" dirty="0"/>
          </a:p>
        </p:txBody>
      </p:sp>
      <p:sp>
        <p:nvSpPr>
          <p:cNvPr id="7" name="Mrak 6"/>
          <p:cNvSpPr/>
          <p:nvPr/>
        </p:nvSpPr>
        <p:spPr>
          <a:xfrm>
            <a:off x="3563647" y="2026010"/>
            <a:ext cx="2232248" cy="1296144"/>
          </a:xfrm>
          <a:prstGeom prst="cloud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39 : 4</a:t>
            </a:r>
            <a:endParaRPr lang="cs-CZ" dirty="0"/>
          </a:p>
        </p:txBody>
      </p:sp>
      <p:sp>
        <p:nvSpPr>
          <p:cNvPr id="8" name="Mrak 7"/>
          <p:cNvSpPr/>
          <p:nvPr/>
        </p:nvSpPr>
        <p:spPr>
          <a:xfrm>
            <a:off x="4791764" y="4314641"/>
            <a:ext cx="2232248" cy="1296144"/>
          </a:xfrm>
          <a:prstGeom prst="cloud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22 : 5</a:t>
            </a:r>
            <a:endParaRPr lang="cs-CZ" dirty="0"/>
          </a:p>
        </p:txBody>
      </p:sp>
      <p:sp>
        <p:nvSpPr>
          <p:cNvPr id="13" name="Mrak 12"/>
          <p:cNvSpPr/>
          <p:nvPr/>
        </p:nvSpPr>
        <p:spPr>
          <a:xfrm>
            <a:off x="3059832" y="5479771"/>
            <a:ext cx="1368152" cy="679464"/>
          </a:xfrm>
          <a:prstGeom prst="cloud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600" dirty="0" smtClean="0"/>
              <a:t>8(zb.3)</a:t>
            </a:r>
            <a:endParaRPr lang="cs-CZ" sz="1600" dirty="0"/>
          </a:p>
        </p:txBody>
      </p:sp>
      <p:sp>
        <p:nvSpPr>
          <p:cNvPr id="15" name="Mrak 14"/>
          <p:cNvSpPr/>
          <p:nvPr/>
        </p:nvSpPr>
        <p:spPr>
          <a:xfrm>
            <a:off x="530469" y="3322154"/>
            <a:ext cx="1368152" cy="679464"/>
          </a:xfrm>
          <a:prstGeom prst="cloud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600" dirty="0" smtClean="0"/>
              <a:t>4(zb.6)</a:t>
            </a:r>
            <a:endParaRPr lang="cs-CZ" sz="1600" dirty="0"/>
          </a:p>
        </p:txBody>
      </p:sp>
      <p:sp>
        <p:nvSpPr>
          <p:cNvPr id="16" name="Mrak 15"/>
          <p:cNvSpPr/>
          <p:nvPr/>
        </p:nvSpPr>
        <p:spPr>
          <a:xfrm>
            <a:off x="6660232" y="1669416"/>
            <a:ext cx="1368152" cy="679464"/>
          </a:xfrm>
          <a:prstGeom prst="cloud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600" dirty="0" smtClean="0"/>
              <a:t>4(zb.2)</a:t>
            </a:r>
            <a:endParaRPr lang="cs-CZ" sz="1600" dirty="0"/>
          </a:p>
        </p:txBody>
      </p:sp>
      <p:sp>
        <p:nvSpPr>
          <p:cNvPr id="17" name="Mrak 16"/>
          <p:cNvSpPr/>
          <p:nvPr/>
        </p:nvSpPr>
        <p:spPr>
          <a:xfrm>
            <a:off x="7036912" y="5302775"/>
            <a:ext cx="1368152" cy="679464"/>
          </a:xfrm>
          <a:prstGeom prst="cloud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600" dirty="0"/>
              <a:t>9</a:t>
            </a:r>
            <a:r>
              <a:rPr lang="cs-CZ" sz="1600" dirty="0" smtClean="0"/>
              <a:t>(zb.3)</a:t>
            </a:r>
            <a:endParaRPr lang="cs-CZ" sz="1600" dirty="0"/>
          </a:p>
        </p:txBody>
      </p:sp>
      <p:sp>
        <p:nvSpPr>
          <p:cNvPr id="18" name="Mrak 17"/>
          <p:cNvSpPr/>
          <p:nvPr/>
        </p:nvSpPr>
        <p:spPr>
          <a:xfrm>
            <a:off x="3423612" y="3737989"/>
            <a:ext cx="1368152" cy="679464"/>
          </a:xfrm>
          <a:prstGeom prst="cloud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600" dirty="0" smtClean="0"/>
              <a:t>6(zb.6)</a:t>
            </a: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xmlns="" val="7908357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  <p:bldP spid="6" grpId="0" animBg="1"/>
      <p:bldP spid="7" grpId="0" animBg="1"/>
      <p:bldP spid="8" grpId="0" animBg="1"/>
      <p:bldP spid="13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cs-CZ" sz="2400" dirty="0" smtClean="0"/>
              <a:t>MOLNÁR J., MIKULENKOVÁ </a:t>
            </a:r>
            <a:r>
              <a:rPr lang="cs-CZ" sz="2400" dirty="0"/>
              <a:t>H. </a:t>
            </a:r>
            <a:r>
              <a:rPr lang="cs-CZ" sz="2400" i="1" dirty="0" smtClean="0"/>
              <a:t>Matematika a její aplikace, 4 ročník, 1.díl</a:t>
            </a:r>
            <a:r>
              <a:rPr lang="cs-CZ" sz="2400" dirty="0" smtClean="0"/>
              <a:t>. </a:t>
            </a:r>
            <a:r>
              <a:rPr lang="cs-CZ" sz="2400" dirty="0" err="1"/>
              <a:t>Prodos</a:t>
            </a:r>
            <a:r>
              <a:rPr lang="cs-CZ" sz="2400" dirty="0"/>
              <a:t>, Olomouc, </a:t>
            </a:r>
            <a:r>
              <a:rPr lang="cs-CZ" sz="2400" dirty="0" smtClean="0"/>
              <a:t>2012, </a:t>
            </a:r>
            <a:r>
              <a:rPr lang="cs-CZ" sz="2400" dirty="0"/>
              <a:t>s. </a:t>
            </a:r>
            <a:r>
              <a:rPr lang="cs-CZ" sz="2400" dirty="0" smtClean="0"/>
              <a:t>30-33. </a:t>
            </a:r>
            <a:r>
              <a:rPr lang="cs-CZ" sz="2400" dirty="0"/>
              <a:t>ISBN </a:t>
            </a:r>
            <a:r>
              <a:rPr lang="cs-CZ" sz="2400" dirty="0" smtClean="0"/>
              <a:t>978-80-7230-203-1.</a:t>
            </a:r>
            <a:endParaRPr lang="cs-CZ" sz="2400" dirty="0"/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Použité zdroje: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xmlns="" val="1368721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Žáci se seznámí s dělením se zbytkem.</a:t>
            </a:r>
          </a:p>
          <a:p>
            <a:r>
              <a:rPr lang="cs-CZ" sz="2400" dirty="0" smtClean="0"/>
              <a:t>Na druhé straně počítají podle vzoru.</a:t>
            </a:r>
          </a:p>
          <a:p>
            <a:r>
              <a:rPr lang="cs-CZ" sz="2400" dirty="0" smtClean="0"/>
              <a:t>Na třetí straně žáci dělí čísla čtyřmi.</a:t>
            </a:r>
          </a:p>
          <a:p>
            <a:r>
              <a:rPr lang="cs-CZ" sz="2400" dirty="0" smtClean="0"/>
              <a:t>Na čtvrté straně hledají správné výsledky.</a:t>
            </a:r>
          </a:p>
          <a:p>
            <a:pPr marL="109728" indent="0">
              <a:buNone/>
            </a:pPr>
            <a:endParaRPr lang="cs-CZ" sz="24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Metodický návod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xmlns="" val="17181236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629</TotalTime>
  <Words>314</Words>
  <Application>Microsoft Office PowerPoint</Application>
  <PresentationFormat>Předvádění na obrazovce (4:3)</PresentationFormat>
  <Paragraphs>89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Shluk</vt:lpstr>
      <vt:lpstr>Název školy: ZŠ Štětí, Ostrovní 300 Autor: Mgr. Štěpánka Beranová Datum: 18.11.2012 Matematika a její aplikace, Číslo a početní operace. Název materiálu: VY_32_INOVACE_M.4.B.14_deleni_se_zbytkem Název: Dělení se zbytkem Číslo operačního programu: CZ.1.07/1.4.00/21.1693 Název projektu: PRIMA ŠKOLA</vt:lpstr>
      <vt:lpstr>Dělení se zbytkem</vt:lpstr>
      <vt:lpstr>Vypočítej podle vzoru</vt:lpstr>
      <vt:lpstr>Vypočítej</vt:lpstr>
      <vt:lpstr>Najdi správný výsledek</vt:lpstr>
      <vt:lpstr>Použité zdroje:</vt:lpstr>
      <vt:lpstr>Metodický návod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ZŠ Štětí, Ostrovní 300 Autor: Mgr. Štěpánka Beranová Název materiálu: VY_32_INOVACE_M.5.B.01_KOSTERNÍ SOUSTAVA Název: KOSTERNÍ SOUSTAVA Číslo operačního programu: CZ.1.07/1.4.00/21.1693 Název projektu: PRIMA ŠKOLA</dc:title>
  <dc:creator>PC-29T3</dc:creator>
  <cp:lastModifiedBy>Základní škola Ostrovní</cp:lastModifiedBy>
  <cp:revision>84</cp:revision>
  <dcterms:created xsi:type="dcterms:W3CDTF">2011-11-21T09:27:56Z</dcterms:created>
  <dcterms:modified xsi:type="dcterms:W3CDTF">2012-11-28T06:33:21Z</dcterms:modified>
</cp:coreProperties>
</file>