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9" r:id="rId3"/>
    <p:sldId id="256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814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84815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13195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592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555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359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4520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6154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0644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978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74747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7943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10.3.2012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721519" y="2132856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VY_42_INOVACE_46_Rovnice - příklady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619930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smtClean="0"/>
              <a:t>Určete podmínky řešení a hodnotu neznámé v následujících rovnicích, </a:t>
            </a:r>
            <a:r>
              <a:rPr lang="cs-CZ" sz="2400" dirty="0" smtClean="0"/>
              <a:t> správnost </a:t>
            </a:r>
            <a:r>
              <a:rPr lang="cs-CZ" sz="2400" dirty="0" smtClean="0"/>
              <a:t>výsledku ověřte zkouškou:</a:t>
            </a:r>
            <a:endParaRPr lang="cs-CZ" sz="24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Zástupný symbol pro obsah 4"/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𝑟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+ 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𝑟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b="0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 </m:t>
                    </m:r>
                    <m:r>
                      <a:rPr lang="cs-CZ" sz="2800" b="0" i="1" smtClean="0">
                        <a:latin typeface="Cambria Math"/>
                      </a:rPr>
                      <m:t>2</m:t>
                    </m:r>
                    <m:r>
                      <a:rPr lang="cs-CZ" sz="2800" b="0" i="1" smtClean="0">
                        <a:latin typeface="Cambria Math"/>
                      </a:rPr>
                      <m:t>𝑟</m:t>
                    </m:r>
                    <m:r>
                      <a:rPr lang="cs-CZ" sz="2800" b="0" i="1" smtClean="0">
                        <a:latin typeface="Cambria Math"/>
                      </a:rPr>
                      <m:t>+3=3</m:t>
                    </m:r>
                    <m:r>
                      <a:rPr lang="cs-CZ" sz="2800" b="0" i="1" smtClean="0">
                        <a:latin typeface="Cambria Math"/>
                      </a:rPr>
                      <m:t>𝑟</m:t>
                    </m:r>
                  </m:oMath>
                </a14:m>
                <a:endParaRPr lang="cs-CZ" sz="2800" b="0" i="1" dirty="0" smtClean="0">
                  <a:latin typeface="Cambria Math"/>
                </a:endParaRPr>
              </a:p>
              <a:p>
                <a:r>
                  <a:rPr lang="cs-CZ" u="sng" dirty="0" smtClean="0"/>
                  <a:t>	</a:t>
                </a:r>
                <a:r>
                  <a:rPr lang="cs-CZ" sz="2800" u="sng" dirty="0" smtClean="0"/>
                  <a:t>   </a:t>
                </a:r>
                <a14:m>
                  <m:oMath xmlns:m="http://schemas.openxmlformats.org/officeDocument/2006/math">
                    <m:r>
                      <a:rPr lang="cs-CZ" sz="2800" i="1" u="sng">
                        <a:latin typeface="Cambria Math"/>
                      </a:rPr>
                      <m:t>3=</m:t>
                    </m:r>
                    <m:r>
                      <a:rPr lang="cs-CZ" sz="2800" i="1" u="sng">
                        <a:latin typeface="Cambria Math"/>
                      </a:rPr>
                      <m:t>𝑟</m:t>
                    </m:r>
                  </m:oMath>
                </a14:m>
                <a:endParaRPr lang="cs-CZ" sz="2800" i="1" u="sng" dirty="0">
                  <a:latin typeface="Cambria Math"/>
                </a:endParaRPr>
              </a:p>
              <a:p>
                <a:endParaRPr lang="cs-CZ" i="1" dirty="0"/>
              </a:p>
            </p:txBody>
          </p:sp>
        </mc:Choice>
        <mc:Fallback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sz="half" idx="2"/>
              </p:nvPr>
            </p:nvSpPr>
            <p:spPr>
              <a:xfrm>
                <a:off x="4283968" y="1484784"/>
                <a:ext cx="4608512" cy="4663440"/>
              </a:xfrm>
            </p:spPr>
            <p:txBody>
              <a:bodyPr/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Dosazením do původní rovnice provedeme zkoušku: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L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+ </m:t>
                    </m:r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= 1,5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= 1,5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L = P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4283968" y="1484784"/>
                <a:ext cx="4608512" cy="4663440"/>
              </a:xfrm>
              <a:blipFill rotWithShape="1">
                <a:blip r:embed="rId3" cstate="print"/>
                <a:stretch>
                  <a:fillRect t="-13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999619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smtClean="0"/>
              <a:t>Určete podmínky řešení a hodnotu neznámé v následujících rovnicích, </a:t>
            </a:r>
            <a:r>
              <a:rPr lang="cs-CZ" sz="2400" dirty="0" smtClean="0"/>
              <a:t> správnost </a:t>
            </a:r>
            <a:r>
              <a:rPr lang="cs-CZ" sz="2400" dirty="0" smtClean="0"/>
              <a:t>výsledku ověřte zkouškou:</a:t>
            </a:r>
            <a:endParaRPr lang="cs-CZ" sz="24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Zástupný symbol pro obsah 4"/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+1= 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−1</m:t>
                    </m:r>
                  </m:oMath>
                </a14:m>
                <a:r>
                  <a:rPr lang="cs-CZ" dirty="0" smtClean="0"/>
                  <a:t>	</a:t>
                </a:r>
              </a:p>
              <a:p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i="1" dirty="0" smtClean="0"/>
                  <a:t> ≠ 0</a:t>
                </a:r>
              </a:p>
              <a:p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3 + x = 4 – x</a:t>
                </a:r>
              </a:p>
              <a:p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     2x = 1</a:t>
                </a:r>
              </a:p>
              <a:p>
                <a:r>
                  <a:rPr lang="cs-CZ" i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      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sz="half" idx="2"/>
              </p:nvPr>
            </p:nvSpPr>
            <p:spPr>
              <a:xfrm>
                <a:off x="4283968" y="1524000"/>
                <a:ext cx="4649720" cy="4663440"/>
              </a:xfrm>
            </p:spPr>
            <p:txBody>
              <a:bodyPr/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Dosazením do původní rovnice provedeme zkoušku: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L =</a:t>
                </a:r>
                <a:r>
                  <a:rPr lang="cs-CZ" dirty="0" smtClean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num>
                      <m:den>
                        <m:f>
                          <m:fPr>
                            <m:ctrlPr>
                              <a:rPr lang="cs-CZ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den>
                        </m:f>
                      </m:den>
                    </m:f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+ 1 = 6 + 1 = 7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num>
                      <m:den>
                        <m:f>
                          <m:f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den>
                        </m:f>
                      </m:den>
                    </m:f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- 1 = 8 – 1 = 7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L = P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4283968" y="1524000"/>
                <a:ext cx="4649720" cy="4663440"/>
              </a:xfrm>
              <a:blipFill rotWithShape="1">
                <a:blip r:embed="rId3" cstate="print"/>
                <a:stretch>
                  <a:fillRect t="-13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96596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smtClean="0"/>
              <a:t>Určete podmínky řešení a hodnotu neznámé v následujících rovnicích, </a:t>
            </a:r>
            <a:r>
              <a:rPr lang="cs-CZ" sz="2400" dirty="0" smtClean="0"/>
              <a:t> správnost </a:t>
            </a:r>
            <a:r>
              <a:rPr lang="cs-CZ" sz="2400" dirty="0" smtClean="0"/>
              <a:t>výsledku ověřte zkouškou:</a:t>
            </a:r>
            <a:endParaRPr lang="cs-CZ" sz="24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Zástupný symbol pro obsah 4"/>
              <p:cNvSpPr>
                <a:spLocks noGrp="1"/>
              </p:cNvSpPr>
              <p:nvPr>
                <p:ph sz="half" idx="1"/>
              </p:nvPr>
            </p:nvSpPr>
            <p:spPr>
              <a:xfrm>
                <a:off x="899592" y="1524000"/>
                <a:ext cx="5544616" cy="2913112"/>
              </a:xfrm>
            </p:spPr>
            <p:txBody>
              <a:bodyPr>
                <a:normAutofit fontScale="92500" lnSpcReduction="20000"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+1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−1=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25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+5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	</a:t>
                </a:r>
              </a:p>
              <a:p>
                <a:r>
                  <a:rPr lang="cs-CZ" i="1" dirty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i="1" dirty="0"/>
                  <a:t> ≠ </a:t>
                </a:r>
                <a:r>
                  <a:rPr lang="cs-CZ" i="1" dirty="0" smtClean="0"/>
                  <a:t>-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1</a:t>
                </a:r>
              </a:p>
              <a:p>
                <a:r>
                  <a:rPr lang="cs-CZ" sz="2400" i="1" dirty="0" smtClean="0">
                    <a:latin typeface="Times New Roman" pitchFamily="18" charset="0"/>
                    <a:cs typeface="Times New Roman" pitchFamily="18" charset="0"/>
                  </a:rPr>
                  <a:t>4x.5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 −1 . 5 .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+1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=25</m:t>
                    </m:r>
                  </m:oMath>
                </a14:m>
                <a:endParaRPr lang="cs-CZ" sz="2400" b="0" i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2400" b="0" dirty="0" smtClean="0">
                    <a:ea typeface="Cambria Math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20</m:t>
                    </m:r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 −5</m:t>
                    </m:r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 −5=25</m:t>
                    </m:r>
                  </m:oMath>
                </a14:m>
                <a:endParaRPr lang="cs-CZ" sz="2400" i="1" dirty="0" smtClean="0">
                  <a:latin typeface="Cambria Math" pitchFamily="18" charset="0"/>
                  <a:ea typeface="Cambria Math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                             15</m:t>
                    </m:r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400" i="1">
                        <a:latin typeface="Cambria Math"/>
                        <a:ea typeface="Cambria Math" pitchFamily="18" charset="0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30</m:t>
                    </m:r>
                  </m:oMath>
                </a14:m>
                <a:endParaRPr lang="cs-CZ" sz="2400" i="1" dirty="0" smtClean="0">
                  <a:latin typeface="Cambria Math" pitchFamily="18" charset="0"/>
                  <a:ea typeface="Cambria Math" pitchFamily="18" charset="0"/>
                </a:endParaRPr>
              </a:p>
              <a:p>
                <a:r>
                  <a:rPr lang="cs-CZ" sz="2400" dirty="0" smtClean="0">
                    <a:ea typeface="Cambria Math" pitchFamily="18" charset="0"/>
                  </a:rPr>
                  <a:t>                         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 pitchFamily="18" charset="0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400" i="1">
                        <a:latin typeface="Cambria Math"/>
                        <a:ea typeface="Cambria Math" pitchFamily="18" charset="0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  <a:ea typeface="Cambria Math" pitchFamily="18" charset="0"/>
                      </a:rPr>
                      <m:t>2</m:t>
                    </m:r>
                  </m:oMath>
                </a14:m>
                <a:endParaRPr lang="cs-CZ" sz="2400" i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899592" y="1524000"/>
                <a:ext cx="5544616" cy="2913112"/>
              </a:xfr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sz="half" idx="2"/>
              </p:nvPr>
            </p:nvSpPr>
            <p:spPr>
              <a:xfrm>
                <a:off x="971600" y="4437112"/>
                <a:ext cx="7848872" cy="1966352"/>
              </a:xfrm>
            </p:spPr>
            <p:txBody>
              <a:bodyPr>
                <a:normAutofit fontScale="92500" lnSpcReduction="20000"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Dosazením do původní rovnice provedeme zkoušku: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L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.2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i="1">
                            <a:latin typeface="Cambria Math"/>
                          </a:rPr>
                          <m:t>+1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−1</m:t>
                    </m:r>
                    <m:r>
                      <a:rPr lang="cs-CZ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 −1=1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25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5</m:t>
                        </m:r>
                        <m:r>
                          <a:rPr lang="cs-CZ" b="0" i="1" smtClean="0">
                            <a:latin typeface="Cambria Math"/>
                          </a:rPr>
                          <m:t>.2</m:t>
                        </m:r>
                        <m:r>
                          <a:rPr lang="cs-CZ" i="1">
                            <a:latin typeface="Cambria Math"/>
                          </a:rPr>
                          <m:t>+5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25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15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=1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 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L = P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971600" y="4437112"/>
                <a:ext cx="7848872" cy="1966352"/>
              </a:xfrm>
              <a:blipFill rotWithShape="1">
                <a:blip r:embed="rId3" cstate="print"/>
                <a:stretch>
                  <a:fillRect t="-6832" b="-24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96596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</TotalTime>
  <Words>57</Words>
  <Application>Microsoft Office PowerPoint</Application>
  <PresentationFormat>Předvádění na obrazovce (4:3)</PresentationFormat>
  <Paragraphs>11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Motiv systému Office</vt:lpstr>
      <vt:lpstr>Slunovrat</vt:lpstr>
      <vt:lpstr>VY_42_INOVACE_46_Rovnice - příklady</vt:lpstr>
      <vt:lpstr>Určete podmínky řešení a hodnotu neznámé v následujících rovnicích,  správnost výsledku ověřte zkouškou:</vt:lpstr>
      <vt:lpstr>Určete podmínky řešení a hodnotu neznámé v následujících rovnicích,  správnost výsledku ověřte zkouškou:</vt:lpstr>
      <vt:lpstr>Určete podmínky řešení a hodnotu neznámé v následujících rovnicích,  správnost výsledku ověřte zkouškou: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Určete podmínky řešení a hodnotu neznámé v následujících rovnicích, správnost výsledku ověřte zkouškou:</dc:title>
  <dc:creator>Vagnerova</dc:creator>
  <cp:lastModifiedBy>expert</cp:lastModifiedBy>
  <cp:revision>12</cp:revision>
  <dcterms:created xsi:type="dcterms:W3CDTF">2011-01-26T12:20:12Z</dcterms:created>
  <dcterms:modified xsi:type="dcterms:W3CDTF">2012-03-10T18:53:42Z</dcterms:modified>
</cp:coreProperties>
</file>