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86" r:id="rId3"/>
    <p:sldId id="287" r:id="rId4"/>
    <p:sldId id="288" r:id="rId5"/>
    <p:sldId id="289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1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24.11.2012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VY_32_INOVACE_M.4.B.15_zavorky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Závorky 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závorkách.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Počítáme-li příklad se závorkami,                   nejdříve vypočteme závorku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</a:t>
            </a:r>
            <a:r>
              <a:rPr lang="cs-CZ" sz="2400" dirty="0" smtClean="0"/>
              <a:t>(</a:t>
            </a:r>
            <a:r>
              <a:rPr lang="cs-CZ" sz="2400" b="1" dirty="0" smtClean="0">
                <a:solidFill>
                  <a:srgbClr val="FF0000"/>
                </a:solidFill>
              </a:rPr>
              <a:t>19 – 8</a:t>
            </a:r>
            <a:r>
              <a:rPr lang="cs-CZ" sz="2400" dirty="0" smtClean="0"/>
              <a:t>) · (</a:t>
            </a:r>
            <a:r>
              <a:rPr lang="cs-CZ" sz="2400" b="1" dirty="0" smtClean="0">
                <a:solidFill>
                  <a:srgbClr val="00B050"/>
                </a:solidFill>
              </a:rPr>
              <a:t>13 – 6</a:t>
            </a:r>
            <a:r>
              <a:rPr lang="cs-CZ" sz="2400" dirty="0" smtClean="0"/>
              <a:t>) =</a:t>
            </a:r>
          </a:p>
          <a:p>
            <a:pPr marL="109728" indent="0">
              <a:buNone/>
            </a:pPr>
            <a:r>
              <a:rPr lang="cs-CZ" sz="2400" dirty="0" smtClean="0"/>
              <a:t>    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11</a:t>
            </a:r>
            <a:r>
              <a:rPr lang="cs-CZ" sz="2400" dirty="0" smtClean="0"/>
              <a:t>    ·      </a:t>
            </a:r>
            <a:r>
              <a:rPr lang="cs-CZ" sz="2400" b="1" dirty="0" smtClean="0">
                <a:solidFill>
                  <a:srgbClr val="00B050"/>
                </a:solidFill>
              </a:rPr>
              <a:t>7</a:t>
            </a:r>
            <a:r>
              <a:rPr lang="cs-CZ" sz="2400" dirty="0" smtClean="0"/>
              <a:t>      =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</a:t>
            </a:r>
            <a:r>
              <a:rPr lang="cs-CZ" sz="2400" dirty="0" smtClean="0"/>
              <a:t>                            </a:t>
            </a:r>
            <a:r>
              <a:rPr lang="cs-CZ" sz="2400" dirty="0" smtClean="0"/>
              <a:t>= 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77</a:t>
            </a:r>
            <a:r>
              <a:rPr lang="cs-CZ" sz="2400" dirty="0" smtClean="0"/>
              <a:t>   </a:t>
            </a:r>
            <a:endParaRPr lang="cs-CZ" sz="2400" dirty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Počítáme se závorkami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619819" cy="1619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823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189092"/>
              </p:ext>
            </p:extLst>
          </p:nvPr>
        </p:nvGraphicFramePr>
        <p:xfrm>
          <a:off x="1475656" y="1700808"/>
          <a:ext cx="6144344" cy="404822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24336"/>
                <a:gridCol w="3120008"/>
              </a:tblGrid>
              <a:tr h="674704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· (12 – 9) =</a:t>
                      </a:r>
                      <a:endParaRPr lang="cs-CZ" sz="20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(6 · 9) + (7 · 6) =</a:t>
                      </a:r>
                      <a:endParaRPr lang="cs-CZ" sz="20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(15 + 3) · 6 =</a:t>
                      </a:r>
                      <a:endParaRPr lang="cs-CZ" sz="20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(0 · 8) + (6 · 5) =</a:t>
                      </a:r>
                      <a:endParaRPr lang="cs-CZ" sz="2000" b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 · (11  – 0)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(11 + 5) · (25 : 5)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(42 – 30) : 3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(48 – 8)  : (88 – 8)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· (30 - 30) 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(96 + 4) – (9 · 11)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(20 – 12) · 6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(44 – 14) · (12 : 4) =</a:t>
                      </a:r>
                      <a:endParaRPr lang="cs-CZ" sz="2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06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7      (3     4)      49             (9     3)      8      96   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2      (13     27)      80         (10     10)     5      100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8      (9     3)      35             (7     8)      4      60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9      (13      7)      100        (19     16)     2      70   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09728" indent="0"/>
            <a:r>
              <a:rPr lang="cs-CZ" sz="3600" dirty="0"/>
              <a:t>Doplň znaménka </a:t>
            </a:r>
            <a:r>
              <a:rPr lang="cs-CZ" sz="3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+, ·, =</a:t>
            </a:r>
          </a:p>
        </p:txBody>
      </p:sp>
      <p:sp>
        <p:nvSpPr>
          <p:cNvPr id="4" name="Ovál 3"/>
          <p:cNvSpPr/>
          <p:nvPr/>
        </p:nvSpPr>
        <p:spPr>
          <a:xfrm>
            <a:off x="987517" y="2364051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00871" y="2364051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999846" y="3199749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660232" y="2364051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657209" y="2363987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80891" y="3199749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68144" y="2363987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87517" y="3212976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076056" y="2363987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800871" y="4005064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87517" y="4005064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228184" y="3199749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970043" y="3212976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970043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657209" y="4005064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256076" y="3212976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915816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1980891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660232" y="4004173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5868144" y="4004173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5076056" y="4005064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987517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6228184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5256076" y="4869160"/>
            <a:ext cx="360040" cy="360040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7452320" y="5589240"/>
            <a:ext cx="792088" cy="792088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8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Který je správný?</a:t>
            </a:r>
            <a:endParaRPr lang="cs-CZ" sz="3600" dirty="0"/>
          </a:p>
        </p:txBody>
      </p:sp>
      <p:sp>
        <p:nvSpPr>
          <p:cNvPr id="6" name="Dvojitá vlna 5"/>
          <p:cNvSpPr/>
          <p:nvPr/>
        </p:nvSpPr>
        <p:spPr>
          <a:xfrm>
            <a:off x="683568" y="1775889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· (16 – 8) = 32</a:t>
            </a:r>
            <a:endParaRPr lang="cs-CZ" dirty="0"/>
          </a:p>
        </p:txBody>
      </p:sp>
      <p:sp>
        <p:nvSpPr>
          <p:cNvPr id="7" name="Dvojitá vlna 6"/>
          <p:cNvSpPr/>
          <p:nvPr/>
        </p:nvSpPr>
        <p:spPr>
          <a:xfrm>
            <a:off x="5220072" y="1772816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(55 + 1) : 8 = 9</a:t>
            </a:r>
            <a:endParaRPr lang="cs-CZ" dirty="0"/>
          </a:p>
        </p:txBody>
      </p:sp>
      <p:sp>
        <p:nvSpPr>
          <p:cNvPr id="8" name="Dvojitá vlna 7"/>
          <p:cNvSpPr/>
          <p:nvPr/>
        </p:nvSpPr>
        <p:spPr>
          <a:xfrm>
            <a:off x="3275856" y="3284984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(50 – 25) : 5 = 5</a:t>
            </a:r>
            <a:endParaRPr lang="cs-CZ" dirty="0"/>
          </a:p>
        </p:txBody>
      </p:sp>
      <p:sp>
        <p:nvSpPr>
          <p:cNvPr id="9" name="Dvojitá vlna 8"/>
          <p:cNvSpPr/>
          <p:nvPr/>
        </p:nvSpPr>
        <p:spPr>
          <a:xfrm>
            <a:off x="842902" y="4725144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 : (43 – 35) = 6</a:t>
            </a:r>
            <a:endParaRPr lang="cs-CZ" dirty="0"/>
          </a:p>
        </p:txBody>
      </p:sp>
      <p:sp>
        <p:nvSpPr>
          <p:cNvPr id="10" name="Dvojitá vlna 9"/>
          <p:cNvSpPr/>
          <p:nvPr/>
        </p:nvSpPr>
        <p:spPr>
          <a:xfrm>
            <a:off x="5652120" y="4869160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· (63 : 9) = 49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975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35-36.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2012-11-24]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</a:t>
            </a:r>
            <a:r>
              <a:rPr lang="cs-CZ" sz="2400" dirty="0" smtClean="0"/>
              <a:t>jak se počítá se závorkami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Na druhé </a:t>
            </a:r>
            <a:r>
              <a:rPr lang="cs-CZ" sz="2400" dirty="0" smtClean="0"/>
              <a:t>straně vypočítají příklady.</a:t>
            </a:r>
            <a:endParaRPr lang="cs-CZ" sz="2400" dirty="0" smtClean="0"/>
          </a:p>
          <a:p>
            <a:r>
              <a:rPr lang="cs-CZ" sz="2400" dirty="0" smtClean="0"/>
              <a:t>Na třetí straně </a:t>
            </a:r>
            <a:r>
              <a:rPr lang="cs-CZ" sz="2400" dirty="0" smtClean="0"/>
              <a:t>doplňují znaménka +, ·, =.</a:t>
            </a:r>
            <a:endParaRPr lang="cs-CZ" sz="2400" dirty="0" smtClean="0"/>
          </a:p>
          <a:p>
            <a:r>
              <a:rPr lang="cs-CZ" sz="2400" dirty="0" smtClean="0"/>
              <a:t>Na čtvrté straně </a:t>
            </a:r>
            <a:r>
              <a:rPr lang="cs-CZ" sz="2400" dirty="0" smtClean="0"/>
              <a:t>žáci určují který příklad je správný.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936</TotalTime>
  <Words>359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24.11.2012 Matematika a její aplikace, Číslo a početní operace. Název materiálu: VY_32_INOVACE_M.4.B.15_zavorky Název: Závorky  Číslo operačního programu: CZ.1.07/1.4.00/21.1693 Název projektu: PRIMA ŠKOLA</vt:lpstr>
      <vt:lpstr>Počítáme se závorkami</vt:lpstr>
      <vt:lpstr>Vypočítej</vt:lpstr>
      <vt:lpstr>Doplň znaménka +, ·, =</vt:lpstr>
      <vt:lpstr>Který je správný?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Martin</cp:lastModifiedBy>
  <cp:revision>110</cp:revision>
  <dcterms:created xsi:type="dcterms:W3CDTF">2011-11-21T09:27:56Z</dcterms:created>
  <dcterms:modified xsi:type="dcterms:W3CDTF">2012-11-27T17:21:33Z</dcterms:modified>
</cp:coreProperties>
</file>