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752F6-A0D6-4102-8517-52A1CCB3E4B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3AB95-B23D-4182-A9F2-1D2BC4F48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C8C68-92C6-4055-B731-AB8851584B08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60FB6-6380-4943-BA8B-51AC53EA1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52896-0B29-4841-BD23-1881D8970EB1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FE795-7A36-4DB8-A125-6EBAE85EE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E4FB2-1314-499E-8723-F9E06EB8415F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2AABC-1EA1-42E7-A3A1-815BC0741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C56DD-E42E-4094-9B49-0A710A492FA8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DF0DD-E0CC-465A-B9B2-90886FB50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A8F10-5901-4DA9-806F-6A7EE329E43B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72759-4E27-4BFC-8A4F-F878687A12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FCF2D-09A1-4F90-977F-1AF822B56344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B689E-E4C4-45C3-AE37-06562C241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0E5AA-1208-44C6-8D51-FA5EB11AEEB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80431-A8FA-4292-BB81-26B63914D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8F232-83D8-4891-AC08-C7B54D53A877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F2FF8-24DF-49BE-816D-EDE48F0F70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D041-AFFC-44DA-9148-0796E757C53E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BA411-DAA6-4650-B9C3-8FD93CD10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ADBBE-239C-4F18-A521-DDC478741207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39A06-3404-42ED-9D55-D7BD25CCF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E1C297-7973-41FF-9795-AEB9CDF10FBD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0C0656-B089-4EDA-932E-F63F6884C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C:\Documents and Settings\Mamka\Local Settings\Temporary Internet Files\Content.IE5\EGCU260Z\MP90039934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575"/>
            <a:ext cx="9144000" cy="682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Mikroskop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450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</a:rPr>
              <a:t>Hirschová</a:t>
            </a: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VY_32_INOVACE_42_Mikroskop-stavba, význam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1.K čemu slouží mikroskop?</a:t>
            </a:r>
          </a:p>
          <a:p>
            <a:r>
              <a:rPr lang="cs-CZ" smtClean="0"/>
              <a:t>K zobrazování malých, okem neviditelných- či špatně viditelných objektů.</a:t>
            </a:r>
          </a:p>
          <a:p>
            <a:r>
              <a:rPr lang="cs-CZ" smtClean="0"/>
              <a:t>2.Patří mikroskop mezi optické přístroje?</a:t>
            </a:r>
          </a:p>
          <a:p>
            <a:r>
              <a:rPr lang="cs-CZ" smtClean="0"/>
              <a:t>Ano.</a:t>
            </a:r>
          </a:p>
          <a:p>
            <a:r>
              <a:rPr lang="cs-CZ" smtClean="0"/>
              <a:t>3. Ze kterých částí se mikroskop skládá?</a:t>
            </a:r>
          </a:p>
          <a:p>
            <a:r>
              <a:rPr lang="cs-CZ" smtClean="0"/>
              <a:t>Stojan, zrcátko, stolek se svorkami, okulár, objektiv, zaostřovací šroub, tubus.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4.Používá se mikroskop v lékařství?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Ano.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5.Jak se cizím slovem nazve pokus?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Experiment.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6. Co děláme mikroskopem?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Pozorujeme.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7.Co byste zvolili za přístroj pro pozorování: viru HIV, kvasinky, hor na obzoru, chlupu kočky.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Virus HIV, kvasinka- mikroskop, hory- dalekohled, chlup-lupa.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Mikro</a:t>
            </a:r>
            <a:r>
              <a:rPr lang="cs-CZ" dirty="0" smtClean="0"/>
              <a:t>- makro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 čem jsme si povídali?</a:t>
            </a:r>
          </a:p>
          <a:p>
            <a:r>
              <a:rPr lang="cs-CZ" smtClean="0"/>
              <a:t>Mikro…co to znamená?</a:t>
            </a:r>
          </a:p>
          <a:p>
            <a:r>
              <a:rPr lang="cs-CZ" smtClean="0"/>
              <a:t>Něco malého, drobného, neviditelného….</a:t>
            </a:r>
          </a:p>
          <a:p>
            <a:r>
              <a:rPr lang="cs-CZ" smtClean="0"/>
              <a:t>Co je makro?</a:t>
            </a:r>
          </a:p>
          <a:p>
            <a:r>
              <a:rPr lang="cs-CZ" smtClean="0"/>
              <a:t>Opak…tedy něco nápadného, mohutného..velkého…</a:t>
            </a:r>
          </a:p>
          <a:p>
            <a:r>
              <a:rPr lang="cs-CZ" smtClean="0"/>
              <a:t> Nyní už víme zase více ohledně mikroskopu a mikrosvěta.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Popiš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7411" name="Picture 2" descr="C:\Program Files\Microsoft Office\MEDIA\CAGCAT10\j03052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1773238"/>
            <a:ext cx="3313113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3" descr="C:\Documents and Settings\Mamka\Local Settings\Temporary Internet Files\Content.IE5\C11XPUQ1\MP90040954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/>
              <a:t>Galerie MS 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Vytvořeno jako DUM do předmětu přírodopis na ZŠ a MŠ 17.listopadu 1325, Mladá Boleslav pro 6.ročník základní školy.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doplnění učiva o botanice.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vhodné prezentovat pomocí  interaktivní tabule.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byl vytvořen a pilotován v I. pololetí školního roku 2012/2013.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186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Mikroskop </vt:lpstr>
      <vt:lpstr>Snímek 2</vt:lpstr>
      <vt:lpstr>Snímek 3</vt:lpstr>
      <vt:lpstr>Mikro- makro </vt:lpstr>
      <vt:lpstr>Opakování </vt:lpstr>
      <vt:lpstr>Snímek 6</vt:lpstr>
      <vt:lpstr>Citace</vt:lpstr>
      <vt:lpstr>Snímek 8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Mikroskop </dc:title>
  <dc:creator>Mamka</dc:creator>
  <cp:lastModifiedBy>Maminka</cp:lastModifiedBy>
  <cp:revision>13</cp:revision>
  <dcterms:created xsi:type="dcterms:W3CDTF">2012-07-01T19:07:17Z</dcterms:created>
  <dcterms:modified xsi:type="dcterms:W3CDTF">2012-12-19T06:34:13Z</dcterms:modified>
</cp:coreProperties>
</file>