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4791FE-D50B-4D90-829A-B560CB3148F1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FAE6DD4-D8DD-4DCA-9CF4-295A0D683E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Monotype Corsiva" pitchFamily="66" charset="0"/>
              </a:rPr>
              <a:t>Pavoukovci</a:t>
            </a:r>
            <a:endParaRPr lang="cs-CZ" dirty="0">
              <a:latin typeface="Monotype Corsiva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2800" dirty="0" smtClean="0">
                <a:solidFill>
                  <a:schemeClr val="tx1"/>
                </a:solidFill>
                <a:latin typeface="Monotype Corsiva" pitchFamily="66" charset="0"/>
              </a:rPr>
              <a:t>Autor: Mgr. Iva </a:t>
            </a:r>
            <a:r>
              <a:rPr lang="cs-CZ" sz="2800" dirty="0" err="1" smtClean="0">
                <a:solidFill>
                  <a:schemeClr val="tx1"/>
                </a:solidFill>
                <a:latin typeface="Monotype Corsiva" pitchFamily="66" charset="0"/>
              </a:rPr>
              <a:t>Hirschová</a:t>
            </a:r>
            <a:endParaRPr lang="cs-CZ" sz="28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endParaRPr lang="cs-CZ" sz="28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r>
              <a:rPr lang="cs-CZ" sz="2800" dirty="0" smtClean="0">
                <a:solidFill>
                  <a:schemeClr val="tx1"/>
                </a:solidFill>
                <a:latin typeface="Monotype Corsiva" pitchFamily="66" charset="0"/>
              </a:rPr>
              <a:t>VY_32_INOVACE_27_Roztoči</a:t>
            </a:r>
          </a:p>
          <a:p>
            <a:pPr>
              <a:defRPr/>
            </a:pPr>
            <a:endParaRPr lang="cs-CZ" sz="1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endParaRPr lang="cs-CZ" sz="1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endParaRPr lang="cs-CZ" sz="14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r>
              <a:rPr lang="cs-CZ" sz="1100" dirty="0" smtClean="0">
                <a:solidFill>
                  <a:schemeClr val="tx1"/>
                </a:solidFill>
                <a:latin typeface="Monotype Corsiva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100" dirty="0" smtClean="0">
                <a:solidFill>
                  <a:schemeClr val="tx1"/>
                </a:solidFill>
                <a:latin typeface="Monotype Corsiva" pitchFamily="66" charset="0"/>
              </a:rPr>
              <a:t>OP VK oblast podpory 1.4 s názvem Zlepšení podmínek pro vzdělávání na základních školách</a:t>
            </a:r>
          </a:p>
          <a:p>
            <a:endParaRPr lang="cs-CZ" sz="1400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Jsou podskupinou členovců- pavoukovců.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Tělo -hlavohruď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        -zadeček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Končetiny- 8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Kusadla.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Ektoparazité.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Přenos nemocí, zdravotní problémy.</a:t>
            </a:r>
            <a:endParaRPr lang="cs-CZ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onotype Corsiva" pitchFamily="66" charset="0"/>
              </a:rPr>
              <a:t>Klíště obecné</a:t>
            </a:r>
            <a:endParaRPr lang="cs-CZ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Larva 6 končetin,dále 8 až dospělec.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Oddělené pohlaví- samec 3mm, samice 4mm.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Krev saje samice, váček zvětší objem cca 300x.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Na předních končetinách </a:t>
            </a:r>
            <a:r>
              <a:rPr lang="cs-CZ" dirty="0" err="1" smtClean="0">
                <a:latin typeface="Monotype Corsiva" pitchFamily="66" charset="0"/>
              </a:rPr>
              <a:t>Hallerův</a:t>
            </a:r>
            <a:r>
              <a:rPr lang="cs-CZ" dirty="0" smtClean="0">
                <a:latin typeface="Monotype Corsiva" pitchFamily="66" charset="0"/>
              </a:rPr>
              <a:t> orgán- detekce oxidu uhličitého.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Výskyt i nad 750 m nad m.</a:t>
            </a:r>
            <a:endParaRPr lang="cs-CZ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onotype Corsiva" pitchFamily="66" charset="0"/>
              </a:rPr>
              <a:t>Rozmnožování</a:t>
            </a:r>
            <a:endParaRPr lang="cs-CZ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Samec nepřijímá potravu.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Vyhledává samici k páření.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Samice po oplození naklade do půdy  cca 2000 vajíček.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Vývoj- vajíčko, larva, </a:t>
            </a:r>
            <a:r>
              <a:rPr lang="cs-CZ" dirty="0" err="1" smtClean="0">
                <a:latin typeface="Monotype Corsiva" pitchFamily="66" charset="0"/>
              </a:rPr>
              <a:t>nympha</a:t>
            </a:r>
            <a:r>
              <a:rPr lang="cs-CZ" dirty="0" smtClean="0">
                <a:latin typeface="Monotype Corsiva" pitchFamily="66" charset="0"/>
              </a:rPr>
              <a:t>, dospělec.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Vývoj cca 2 roky.</a:t>
            </a:r>
            <a:endParaRPr lang="cs-CZ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latin typeface="Monotype Corsiva" pitchFamily="66" charset="0"/>
              </a:rPr>
              <a:t>Lymská</a:t>
            </a:r>
            <a:r>
              <a:rPr lang="cs-CZ" dirty="0" smtClean="0">
                <a:latin typeface="Monotype Corsiva" pitchFamily="66" charset="0"/>
              </a:rPr>
              <a:t> </a:t>
            </a:r>
            <a:r>
              <a:rPr lang="cs-CZ" dirty="0" err="1" smtClean="0">
                <a:latin typeface="Monotype Corsiva" pitchFamily="66" charset="0"/>
              </a:rPr>
              <a:t>borelioza</a:t>
            </a:r>
            <a:r>
              <a:rPr lang="cs-CZ" dirty="0" smtClean="0">
                <a:latin typeface="Monotype Corsiva" pitchFamily="66" charset="0"/>
              </a:rPr>
              <a:t>, klíšťová encefalitida</a:t>
            </a:r>
            <a:endParaRPr lang="cs-CZ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Obě nemoci – lehké, těžké změny zdravot. stavu,  i  smrt.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 Infikovaná klíšťata, která mohou roznášet původce encefalitidy, se vyskytují v zásadě po celé České republice. Jsou oblasti s vyšším rizikem infekce klíšťové encefalitidy. K rizikovým oblastem patří: jižní Čechy, podhůří Šumavy, okolí Prahy, Plzeňsko, okolí Opavy </a:t>
            </a:r>
            <a:r>
              <a:rPr lang="cs-CZ" dirty="0">
                <a:latin typeface="Monotype Corsiva" pitchFamily="66" charset="0"/>
              </a:rPr>
              <a:t>,</a:t>
            </a:r>
            <a:r>
              <a:rPr lang="cs-CZ" dirty="0" smtClean="0">
                <a:latin typeface="Monotype Corsiva" pitchFamily="66" charset="0"/>
              </a:rPr>
              <a:t> Podyjí, Brněnsko.</a:t>
            </a:r>
            <a:endParaRPr lang="cs-CZ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latin typeface="Monotype Corsiva" pitchFamily="66" charset="0"/>
              </a:rPr>
              <a:t>Lymská</a:t>
            </a:r>
            <a:r>
              <a:rPr lang="cs-CZ" dirty="0" smtClean="0">
                <a:latin typeface="Monotype Corsiva" pitchFamily="66" charset="0"/>
              </a:rPr>
              <a:t> </a:t>
            </a:r>
            <a:r>
              <a:rPr lang="cs-CZ" dirty="0" err="1" smtClean="0">
                <a:latin typeface="Monotype Corsiva" pitchFamily="66" charset="0"/>
              </a:rPr>
              <a:t>borelioza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Inkubační doba až 2 dny, měsíc i déle.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V místě vpichu- červená skvrna, okolo ní bílá a opakuje se.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teplota, slabost, vyčerpanost.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Nutno vyhledat lékaře!!!!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Napadá CNS!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Není očkování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Léčba antibiotika</a:t>
            </a:r>
            <a:endParaRPr lang="cs-CZ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onotype Corsiva" pitchFamily="66" charset="0"/>
              </a:rPr>
              <a:t>Klíšťová encefalitida</a:t>
            </a:r>
            <a:endParaRPr lang="cs-CZ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Přenos napadeným </a:t>
            </a:r>
            <a:r>
              <a:rPr lang="cs-CZ" dirty="0" err="1" smtClean="0">
                <a:latin typeface="Monotype Corsiva" pitchFamily="66" charset="0"/>
              </a:rPr>
              <a:t>klíšťetem</a:t>
            </a:r>
            <a:endParaRPr lang="cs-CZ" dirty="0" smtClean="0">
              <a:latin typeface="Monotype Corsiva" pitchFamily="66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Napadá CNS !!!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Teplota, zimnice, ochrnutí, vzácně smrt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Jedná se o virové onemocnění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Je očkování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Nejrizikovější oblast- Šumava,okolí Vltavy</a:t>
            </a:r>
            <a:endParaRPr lang="cs-CZ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Vytvořeno jako DUM do předmětu přírodopis na ZŠ a MŠ 17.listopadu 1325, Mladá Boleslav pro 6.ročník základní školy.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Monotype Corsiva" pitchFamily="66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Materiál slouží k doplnění učiva o bezobratlých.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Monotype Corsiva" pitchFamily="66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Monotype Corsiva" pitchFamily="66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Monotype Corsiva" pitchFamily="66" charset="0"/>
              </a:rPr>
              <a:t>Materiál byl vytvořen a pilotován v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</TotalTime>
  <Words>319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Pavoukovci</vt:lpstr>
      <vt:lpstr>Prezentace aplikace PowerPoint</vt:lpstr>
      <vt:lpstr>Klíště obecné</vt:lpstr>
      <vt:lpstr>Rozmnožování</vt:lpstr>
      <vt:lpstr>Lymská borelioza, klíšťová encefalitida</vt:lpstr>
      <vt:lpstr>Lymská borelioza </vt:lpstr>
      <vt:lpstr>Klíšťová encefalitida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roztoči</dc:title>
  <dc:creator>Mamka</dc:creator>
  <cp:lastModifiedBy>Iva Hirschová</cp:lastModifiedBy>
  <cp:revision>3</cp:revision>
  <dcterms:created xsi:type="dcterms:W3CDTF">2012-03-11T11:46:33Z</dcterms:created>
  <dcterms:modified xsi:type="dcterms:W3CDTF">2012-12-18T14:01:52Z</dcterms:modified>
</cp:coreProperties>
</file>