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68AC0CC-71E0-4EA3-9E3B-FA87014C5F2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2897DDA-7BF0-401D-B0D6-58F16DF65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Harrington" pitchFamily="82" charset="0"/>
              </a:rPr>
              <a:t>Žlázy s vnitřní sekrecí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Harrington" pitchFamily="82" charset="0"/>
              </a:rPr>
              <a:t>Autor: Mgr. Iva </a:t>
            </a:r>
            <a:r>
              <a:rPr lang="cs-CZ" b="1" dirty="0" err="1" smtClean="0">
                <a:solidFill>
                  <a:schemeClr val="tx1"/>
                </a:solidFill>
                <a:latin typeface="Harrington" pitchFamily="82" charset="0"/>
              </a:rPr>
              <a:t>Hirschová</a:t>
            </a:r>
            <a:endParaRPr lang="cs-CZ" b="1" dirty="0" smtClean="0">
              <a:solidFill>
                <a:schemeClr val="tx1"/>
              </a:solidFill>
              <a:latin typeface="Harrington" pitchFamily="82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Harrington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Harrington" pitchFamily="82" charset="0"/>
              </a:rPr>
              <a:t>VY_32_INOVACE_16_Žlázy s vnitřním vyměšováním</a:t>
            </a: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Harrington" pitchFamily="82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Harrington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Harrington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Harrington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Vytváří hormony- </a:t>
            </a:r>
            <a:r>
              <a:rPr lang="cs-CZ" b="1" dirty="0" err="1" smtClean="0">
                <a:latin typeface="Harrington" pitchFamily="82" charset="0"/>
              </a:rPr>
              <a:t>působky</a:t>
            </a:r>
            <a:endParaRPr lang="cs-CZ" b="1" dirty="0" smtClean="0">
              <a:latin typeface="Harringto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Hypofýza- podvěsek mozkový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Epifýza-šišinka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Štítná žláza</a:t>
            </a:r>
          </a:p>
          <a:p>
            <a:pPr>
              <a:buFont typeface="Wingdings" pitchFamily="2" charset="2"/>
              <a:buChar char="q"/>
            </a:pPr>
            <a:r>
              <a:rPr lang="cs-CZ" b="1" dirty="0" err="1" smtClean="0">
                <a:latin typeface="Harrington" pitchFamily="82" charset="0"/>
              </a:rPr>
              <a:t>Příštitná</a:t>
            </a:r>
            <a:r>
              <a:rPr lang="cs-CZ" b="1" dirty="0" smtClean="0">
                <a:latin typeface="Harrington" pitchFamily="82" charset="0"/>
              </a:rPr>
              <a:t> tělíska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Slinivka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Nadledvinky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latin typeface="Harrington" pitchFamily="82" charset="0"/>
              </a:rPr>
              <a:t> </a:t>
            </a:r>
            <a:r>
              <a:rPr lang="cs-CZ" b="1" dirty="0" smtClean="0">
                <a:latin typeface="Harrington" pitchFamily="82" charset="0"/>
              </a:rPr>
              <a:t>Vaječníky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Varlata</a:t>
            </a:r>
            <a:endParaRPr lang="cs-CZ" b="1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Harrington" pitchFamily="82" charset="0"/>
              </a:rPr>
              <a:t>Hypofýza</a:t>
            </a:r>
            <a:endParaRPr lang="cs-CZ" sz="4800" b="1" dirty="0">
              <a:latin typeface="Harringto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Podvěsek mozkový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latin typeface="Harrington" pitchFamily="82" charset="0"/>
              </a:rPr>
              <a:t> </a:t>
            </a:r>
            <a:r>
              <a:rPr lang="cs-CZ" sz="3600" b="1" dirty="0" smtClean="0">
                <a:latin typeface="Harrington" pitchFamily="82" charset="0"/>
              </a:rPr>
              <a:t>Má tři laloky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Přední-růstový hormon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Střední- vyvinut hl. u zvířat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Zadní-oxytocin-laktace</a:t>
            </a:r>
            <a:endParaRPr lang="cs-CZ" sz="3600" b="1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Harrington" pitchFamily="82" charset="0"/>
              </a:rPr>
              <a:t>Epifýza</a:t>
            </a:r>
            <a:endParaRPr lang="cs-CZ" sz="4800" b="1" dirty="0">
              <a:latin typeface="Harringto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25658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Ovlivňuje bdění a spánek</a:t>
            </a:r>
            <a:endParaRPr lang="cs-CZ" sz="3600" b="1" dirty="0">
              <a:latin typeface="Harringto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Štítná žláza- </a:t>
            </a:r>
            <a:r>
              <a:rPr lang="cs-CZ" sz="3600" b="1" dirty="0" err="1" smtClean="0">
                <a:latin typeface="Harrington" pitchFamily="82" charset="0"/>
              </a:rPr>
              <a:t>thyroxin</a:t>
            </a:r>
            <a:r>
              <a:rPr lang="cs-CZ" sz="3600" b="1" dirty="0" smtClean="0">
                <a:latin typeface="Harrington" pitchFamily="82" charset="0"/>
              </a:rPr>
              <a:t>- ovlivňuje metabolismus jodu a jeho vázání na tělní buňky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err="1" smtClean="0">
                <a:latin typeface="Harrington" pitchFamily="82" charset="0"/>
              </a:rPr>
              <a:t>Příštitná</a:t>
            </a:r>
            <a:r>
              <a:rPr lang="cs-CZ" sz="3600" b="1" dirty="0" smtClean="0">
                <a:latin typeface="Harrington" pitchFamily="82" charset="0"/>
              </a:rPr>
              <a:t> tělíska-parathormon- metabolismus vápníku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Slinivka- Langerhansovy ostrůvky- metabolismus inzulínu-usnadnění průniku cukru do </a:t>
            </a:r>
            <a:r>
              <a:rPr lang="cs-CZ" sz="3600" b="1" dirty="0" err="1" smtClean="0">
                <a:latin typeface="Harrington" pitchFamily="82" charset="0"/>
              </a:rPr>
              <a:t>buňek</a:t>
            </a:r>
            <a:r>
              <a:rPr lang="cs-CZ" sz="3600" b="1" dirty="0" smtClean="0">
                <a:latin typeface="Harrington" pitchFamily="82" charset="0"/>
              </a:rPr>
              <a:t>,</a:t>
            </a:r>
            <a:r>
              <a:rPr lang="cs-CZ" sz="3600" b="1" dirty="0" err="1" smtClean="0">
                <a:latin typeface="Harrington" pitchFamily="82" charset="0"/>
              </a:rPr>
              <a:t>glukagon</a:t>
            </a:r>
            <a:r>
              <a:rPr lang="cs-CZ" sz="3600" b="1" dirty="0" smtClean="0">
                <a:latin typeface="Harrington" pitchFamily="82" charset="0"/>
              </a:rPr>
              <a:t>- působí opačně</a:t>
            </a:r>
            <a:endParaRPr lang="cs-CZ" sz="3600" b="1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Harrington" pitchFamily="82" charset="0"/>
              </a:rPr>
              <a:t>Nadledvinky</a:t>
            </a:r>
            <a:endParaRPr lang="cs-CZ" b="1" dirty="0">
              <a:latin typeface="Harringto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Adrenalin- zvyšuje srdeční frekvenci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Noradrenalin- zužuje cévy -zvyšuje krevní tlak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Vaječníky- estrogen, progesteron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latin typeface="Harrington" pitchFamily="82" charset="0"/>
              </a:rPr>
              <a:t>Varlata-testosteron</a:t>
            </a:r>
            <a:endParaRPr lang="cs-CZ" sz="3600" b="1" dirty="0">
              <a:latin typeface="Harringto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latin typeface="Harringto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Materiál slouží k doplnění učiva o lidském těle.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latin typeface="Harringto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latin typeface="Harringto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Harrington" pitchFamily="82" charset="0"/>
              </a:rPr>
              <a:t>Materiál byl vytvořen a pilotován v II. pololetí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Harrington" pitchFamily="82" charset="0"/>
              </a:rPr>
              <a:t>citace</a:t>
            </a:r>
            <a:endParaRPr lang="cs-CZ" dirty="0">
              <a:latin typeface="Harringto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Harrington" pitchFamily="82" charset="0"/>
              </a:rPr>
              <a:t>Vlastní zdroje</a:t>
            </a:r>
            <a:endParaRPr lang="cs-CZ" dirty="0">
              <a:latin typeface="Harrington" pitchFamily="82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118</TotalTime>
  <Words>172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Žlázy s vnitřní sekrecí </vt:lpstr>
      <vt:lpstr>Prezentace aplikace PowerPoint</vt:lpstr>
      <vt:lpstr>Hypofýza</vt:lpstr>
      <vt:lpstr>Epifýza</vt:lpstr>
      <vt:lpstr>Nadledvinky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Žlázy s vnitřní sekrecí </dc:title>
  <dc:creator>Mamka</dc:creator>
  <cp:lastModifiedBy>Iva Hirschová</cp:lastModifiedBy>
  <cp:revision>5</cp:revision>
  <dcterms:created xsi:type="dcterms:W3CDTF">2012-03-09T20:38:16Z</dcterms:created>
  <dcterms:modified xsi:type="dcterms:W3CDTF">2012-12-18T14:03:00Z</dcterms:modified>
</cp:coreProperties>
</file>