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23" d="100"/>
          <a:sy n="23" d="100"/>
        </p:scale>
        <p:origin x="-74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996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385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005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072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841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792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80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9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56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37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486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460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VY_42_INOVACE_47_Řešení slovních úloh za pomoci soustavy rovnic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99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i="1" u="sng" dirty="0" smtClean="0"/>
              <a:t>Řešte následující slovní úlohu:</a:t>
            </a:r>
            <a:br>
              <a:rPr lang="cs-CZ" sz="2400" i="1" u="sng" dirty="0" smtClean="0"/>
            </a:br>
            <a:r>
              <a:rPr lang="cs-CZ" sz="2400" dirty="0" smtClean="0"/>
              <a:t>Tomáš a David měli ušetřeno celkem 2 200 Kč. Tomáš si vzal na výlet pětinu svých úspor, David čtvrtinu. Dohromady měly na výlet 500 Kč. Kolik měl ušetřeno každý z nich? 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3740224" cy="4925144"/>
          </a:xfrm>
        </p:spPr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dirty="0"/>
              <a:t>Sestavíme zápis úlohy, kde za neznámé zvolíme hodnotu úspor každého z chlapců</a:t>
            </a:r>
            <a:r>
              <a:rPr lang="cs-CZ" dirty="0" smtClean="0"/>
              <a:t>: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cs-CZ" dirty="0" smtClean="0"/>
              <a:t>Z těchto údajů sestavíme 1. rovnici: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cs-CZ" dirty="0" smtClean="0"/>
              <a:t>Zápis doplníme o další informace: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dirty="0" smtClean="0"/>
              <a:t>Z dalších údajů vytvoříme druhou rovnici: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600200"/>
                <a:ext cx="4038600" cy="4997152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úspory </a:t>
                </a:r>
                <a:r>
                  <a:rPr lang="cs-CZ" sz="2400" dirty="0"/>
                  <a:t>Tomáše </a:t>
                </a:r>
                <a:r>
                  <a:rPr lang="cs-CZ" sz="2400" dirty="0" smtClean="0"/>
                  <a:t>……..x Kč</a:t>
                </a:r>
              </a:p>
              <a:p>
                <a:r>
                  <a:rPr lang="cs-CZ" sz="2400" dirty="0"/>
                  <a:t>úspory </a:t>
                </a:r>
                <a:r>
                  <a:rPr lang="cs-CZ" sz="2400" dirty="0" smtClean="0"/>
                  <a:t>Davida………..y Kč</a:t>
                </a:r>
              </a:p>
              <a:p>
                <a:r>
                  <a:rPr lang="cs-CZ" sz="2400" u="sng" dirty="0" smtClean="0"/>
                  <a:t>Celkem…………...2 200 Kč</a:t>
                </a:r>
              </a:p>
              <a:p>
                <a:endParaRPr lang="cs-CZ" sz="2400" u="sng" dirty="0"/>
              </a:p>
              <a:p>
                <a:r>
                  <a:rPr lang="cs-CZ" sz="2400" i="1" dirty="0" smtClean="0">
                    <a:solidFill>
                      <a:srgbClr val="FF0000"/>
                    </a:solidFill>
                  </a:rPr>
                  <a:t>x + y = 2 200</a:t>
                </a:r>
                <a:endParaRPr lang="cs-CZ" sz="2400" i="1" dirty="0">
                  <a:solidFill>
                    <a:srgbClr val="FF0000"/>
                  </a:solidFill>
                </a:endParaRPr>
              </a:p>
              <a:p>
                <a:r>
                  <a:rPr lang="cs-CZ" sz="2400" u="sng" dirty="0" smtClean="0"/>
                  <a:t>Peníze na výlet</a:t>
                </a:r>
              </a:p>
              <a:p>
                <a:r>
                  <a:rPr lang="cs-CZ" sz="2400" dirty="0" smtClean="0"/>
                  <a:t>Tomáš…………………..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David……………………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Celkem………………500 Kč</a:t>
                </a:r>
                <a:endParaRPr lang="cs-CZ" sz="24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sz="2400" b="0" i="0" smtClean="0">
                        <a:solidFill>
                          <a:srgbClr val="FF0000"/>
                        </a:solidFill>
                        <a:latin typeface="Cambria Math"/>
                      </a:rPr>
                      <m:t>=500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  <a:p>
                <a:endParaRPr lang="cs-CZ" sz="24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600200"/>
                <a:ext cx="4038600" cy="4997152"/>
              </a:xfrm>
              <a:blipFill rotWithShape="1">
                <a:blip r:embed="rId2"/>
                <a:stretch>
                  <a:fillRect t="-7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959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Obě vytvořené rovnice uspořádáme do soustavy a řešíme libovolnou metodou: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400" i="1" dirty="0"/>
                  <a:t>x + y = 2 </a:t>
                </a:r>
                <a:r>
                  <a:rPr lang="cs-CZ" sz="2400" i="1" dirty="0" smtClean="0"/>
                  <a:t>200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  <m:r>
                      <a:rPr lang="cs-CZ" sz="2400">
                        <a:solidFill>
                          <a:schemeClr val="tx1"/>
                        </a:solidFill>
                        <a:latin typeface="Cambria Math"/>
                      </a:rPr>
                      <m:t>=500</m:t>
                    </m:r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  <a:p>
                <a:endParaRPr lang="cs-CZ" i="1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760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 kontrolu dosadíme získané výsledky do původního zadání jako zkoušku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Úspory Tomáše………….Kč</a:t>
            </a:r>
          </a:p>
          <a:p>
            <a:r>
              <a:rPr lang="cs-CZ" sz="2800" dirty="0"/>
              <a:t>Úspory </a:t>
            </a:r>
            <a:r>
              <a:rPr lang="cs-CZ" sz="2800" dirty="0" smtClean="0"/>
              <a:t>Davida……………Kč</a:t>
            </a:r>
          </a:p>
          <a:p>
            <a:r>
              <a:rPr lang="cs-CZ" sz="2800" dirty="0" smtClean="0"/>
              <a:t>Dohromady………………..Kč</a:t>
            </a:r>
          </a:p>
          <a:p>
            <a:r>
              <a:rPr lang="cs-CZ" sz="2800" dirty="0" smtClean="0"/>
              <a:t>Tomáš na výlet……………Kč</a:t>
            </a:r>
          </a:p>
          <a:p>
            <a:r>
              <a:rPr lang="cs-CZ" sz="2800" dirty="0" smtClean="0"/>
              <a:t>David na výlet…………….Kč</a:t>
            </a:r>
          </a:p>
          <a:p>
            <a:r>
              <a:rPr lang="cs-CZ" sz="2800" dirty="0" smtClean="0"/>
              <a:t>Celkem na výlet………….Kč</a:t>
            </a:r>
          </a:p>
          <a:p>
            <a:endParaRPr lang="cs-CZ" sz="2800" dirty="0"/>
          </a:p>
          <a:p>
            <a:r>
              <a:rPr lang="cs-CZ" sz="2800" dirty="0" smtClean="0"/>
              <a:t>Odpověď: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25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185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VY_42_INOVACE_47_Řešení slovních úloh za pomoci soustavy rovnic</vt:lpstr>
      <vt:lpstr>Řešte následující slovní úlohu: Tomáš a David měli ušetřeno celkem 2 200 Kč. Tomáš si vzal na výlet pětinu svých úspor, David čtvrtinu. Dohromady měly na výlet 500 Kč. Kolik měl ušetřeno každý z nich? </vt:lpstr>
      <vt:lpstr>Obě vytvořené rovnice uspořádáme do soustavy a řešíme libovolnou metodou:</vt:lpstr>
      <vt:lpstr>Pro kontrolu dosadíme získané výsledky do původního zadání jako zkoušku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Řešte následující slovní úlohu: Tomáš a David měli ušetřeno celkem 2 200 Kč. Tomáš si vzal na výlet pětinu svých úspor, </dc:title>
  <dc:creator>Vagnerova</dc:creator>
  <cp:lastModifiedBy>Vagnerova</cp:lastModifiedBy>
  <cp:revision>6</cp:revision>
  <dcterms:created xsi:type="dcterms:W3CDTF">2011-02-05T21:28:35Z</dcterms:created>
  <dcterms:modified xsi:type="dcterms:W3CDTF">2011-06-18T15:03:12Z</dcterms:modified>
</cp:coreProperties>
</file>