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60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343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063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906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736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482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707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35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008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974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52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141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99C3D-AF2C-4294-8CE3-28AD89A2928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1B97EC-66C5-47A0-83D7-E9DFE74F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680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060848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VY_42_INOVACE_48_Určení řešení soustavy rovnic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1993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Určete, která z následujících uspořádaných dvojic může být řešením dané soustavy rovnic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text 6"/>
              <p:cNvSpPr>
                <a:spLocks noGrp="1"/>
              </p:cNvSpPr>
              <p:nvPr>
                <p:ph type="body" idx="1"/>
              </p:nvPr>
            </p:nvSpPr>
            <p:spPr>
              <a:xfrm>
                <a:off x="457200" y="1535112"/>
                <a:ext cx="4040188" cy="1568306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1" i="0" smtClean="0">
                        <a:latin typeface="Cambria Math"/>
                      </a:rPr>
                      <m:t>𝐚</m:t>
                    </m:r>
                  </m:oMath>
                </a14:m>
                <a:r>
                  <a:rPr lang="cs-CZ" dirty="0" smtClean="0"/>
                  <a:t> + 3b = 29</a:t>
                </a:r>
              </a:p>
              <a:p>
                <a:r>
                  <a:rPr lang="cs-CZ" dirty="0" smtClean="0"/>
                  <a:t> 3a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dirty="0" smtClean="0"/>
                  <a:t>b = 21			</a:t>
                </a:r>
                <a:endParaRPr lang="cs-CZ" dirty="0"/>
              </a:p>
            </p:txBody>
          </p:sp>
        </mc:Choice>
        <mc:Fallback xmlns="">
          <p:sp>
            <p:nvSpPr>
              <p:cNvPr id="7" name="Zástupný symbol pro text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1"/>
              </p:nvPr>
            </p:nvSpPr>
            <p:spPr>
              <a:xfrm>
                <a:off x="457200" y="1535112"/>
                <a:ext cx="4040188" cy="1568306"/>
              </a:xfr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" y="3573016"/>
                <a:ext cx="2242592" cy="2553146"/>
              </a:xfrm>
            </p:spPr>
            <p:txBody>
              <a:bodyPr/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6, 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12, 9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r>
                  <a:rPr lang="cs-CZ" dirty="0"/>
                  <a:t>c</a:t>
                </a:r>
                <a:r>
                  <a:rPr lang="cs-CZ" dirty="0" smtClean="0"/>
                  <a:t>)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6, 9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" y="3573016"/>
                <a:ext cx="2242592" cy="2553146"/>
              </a:xfrm>
              <a:blipFill rotWithShape="1">
                <a:blip r:embed="rId5"/>
                <a:stretch>
                  <a:fillRect l="-35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2627784" y="1628800"/>
                <a:ext cx="5554960" cy="4608512"/>
              </a:xfrm>
            </p:spPr>
            <p:txBody>
              <a:bodyPr/>
              <a:lstStyle/>
              <a:p>
                <a:r>
                  <a:rPr lang="cs-CZ" dirty="0" smtClean="0"/>
                  <a:t>Jestli je některá z nabízených možností řešením soustavy rovnic zjistíme dosazením do soustavy.</a:t>
                </a:r>
              </a:p>
              <a:p>
                <a:r>
                  <a:rPr lang="cs-CZ" dirty="0" smtClean="0"/>
                  <a:t>Pro variantu a) vychází po dosazení do 1.rovnice  	2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≠ 29. Nemá tedy smysl  dosazovat do druhé. Totéž platí pro variantu b).</a:t>
                </a:r>
              </a:p>
              <a:p>
                <a:r>
                  <a:rPr lang="cs-CZ" dirty="0" smtClean="0"/>
                  <a:t>Pro variantu c) vyjde	 2 + 27 =29 				18 + 9 = 21 proto je tato možnost řešením soustavy.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2627784" y="1628800"/>
                <a:ext cx="5554960" cy="4608512"/>
              </a:xfrm>
              <a:blipFill rotWithShape="1">
                <a:blip r:embed="rId6"/>
                <a:stretch>
                  <a:fillRect l="-1427" t="-1058" r="-19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 flipH="1" flipV="1">
            <a:off x="827584" y="2204864"/>
            <a:ext cx="576064" cy="172819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1403648" y="2204864"/>
            <a:ext cx="216024" cy="1728192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807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Určete, která z následujících uspořádaných dvojic může být řešením dané soustavy rovnic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text 8"/>
              <p:cNvSpPr>
                <a:spLocks noGrp="1"/>
              </p:cNvSpPr>
              <p:nvPr>
                <p:ph type="body" sz="quarter" idx="3"/>
              </p:nvPr>
            </p:nvSpPr>
            <p:spPr>
              <a:xfrm>
                <a:off x="539553" y="1484784"/>
                <a:ext cx="2088232" cy="1656184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2x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 smtClean="0"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b="1" i="1" dirty="0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 smtClean="0"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b="1" i="1" dirty="0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Zástupný symbol pro text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xfrm>
                <a:off x="539553" y="1484784"/>
                <a:ext cx="2088232" cy="1656184"/>
              </a:xfrm>
              <a:blipFill rotWithShape="1">
                <a:blip r:embed="rId3"/>
                <a:stretch>
                  <a:fillRect l="-4678" b="-40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7544" y="3501008"/>
                <a:ext cx="4041775" cy="2625155"/>
              </a:xfrm>
            </p:spPr>
            <p:txBody>
              <a:bodyPr/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8, 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dirty="0" smtClean="0"/>
              </a:p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1, 6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r>
                  <a:rPr lang="cs-CZ" dirty="0"/>
                  <a:t>c</a:t>
                </a:r>
                <a:r>
                  <a:rPr lang="cs-CZ" dirty="0" smtClean="0"/>
                  <a:t>)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 , 3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7544" y="3501008"/>
                <a:ext cx="4041775" cy="2625155"/>
              </a:xfrm>
              <a:blipFill rotWithShape="1">
                <a:blip r:embed="rId4"/>
                <a:stretch>
                  <a:fillRect l="-21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555776" y="1700808"/>
            <a:ext cx="5696372" cy="387928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12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1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</TotalTime>
  <Words>163</Words>
  <Application>Microsoft Office PowerPoint</Application>
  <PresentationFormat>Předvádění na obrazovce (4:3)</PresentationFormat>
  <Paragraphs>17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VY_42_INOVACE_48_Určení řešení soustavy rovnic</vt:lpstr>
      <vt:lpstr>Určete, která z následujících uspořádaných dvojic může být řešením dané soustavy rovnic</vt:lpstr>
      <vt:lpstr>Určete, která z následujících uspořádaných dvojic může být řešením dané soustavy rovnic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Určete, která z následujících uspořádaných dvojic může být řešením dané soustavy rovnic</dc:title>
  <dc:creator>Vagnerova</dc:creator>
  <cp:lastModifiedBy>Vagnerova</cp:lastModifiedBy>
  <cp:revision>7</cp:revision>
  <dcterms:created xsi:type="dcterms:W3CDTF">2011-02-15T18:26:04Z</dcterms:created>
  <dcterms:modified xsi:type="dcterms:W3CDTF">2011-06-18T15:40:11Z</dcterms:modified>
</cp:coreProperties>
</file>