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6391A-AA9F-43AD-A17C-352855D638C3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A53C3-835F-4132-AC50-4FE72C0B03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4/Rasputin_p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571480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D.9.A.02_nove_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politicke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usporadani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sveta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10.10.2012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NOVÉ POLITICKÉ USPOŘÁDÁNÍ SVĚTA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14414" y="4572008"/>
            <a:ext cx="73448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NOVÉ POLITICKÉ USPOŘÁDÁNÍ SVĚTA</a:t>
            </a:r>
            <a:endParaRPr lang="cs-CZ" sz="36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Porozumění škodlivým teoriím – komunismus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Samostatné vyhledávání informací na internetu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Práce s textem 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Porozumění textu</a:t>
            </a: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Zkvalitňování čtenářské gramotnosti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ÚVOD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/>
              <a:t>    Ve 20.století se v některých státech prosadily totalitní režimy</a:t>
            </a:r>
            <a:r>
              <a:rPr lang="cs-CZ" sz="3600" b="1" dirty="0" smtClean="0"/>
              <a:t>. Abychom </a:t>
            </a:r>
            <a:r>
              <a:rPr lang="cs-CZ" sz="3600" b="1" dirty="0" smtClean="0"/>
              <a:t>jejich škodlivost pochopili, musíme charakteristické rysy těchto teorií dobře poznat. Dnes se zaměříme na komunismus.</a:t>
            </a:r>
            <a:endParaRPr lang="cs-CZ" sz="3600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i="1" dirty="0" smtClean="0"/>
              <a:t>Doplň do textu vynechané údaje; hledej v učebnici, na internetu; používej pracovní </a:t>
            </a:r>
            <a:r>
              <a:rPr lang="cs-CZ" sz="2000" b="1" i="1" dirty="0" smtClean="0"/>
              <a:t>list.</a:t>
            </a:r>
            <a:endParaRPr lang="cs-CZ" sz="2000" b="1" i="1" dirty="0" smtClean="0"/>
          </a:p>
          <a:p>
            <a:endParaRPr lang="cs-CZ" sz="2400" b="1" i="1" dirty="0" smtClean="0"/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 Komunismus je založen na společném vlastnictví 1 _______________. Jeho teorie se nazývá marxismus – 2______________. Kdo se stavěl proti zájmům dělnické  3_____________, byl nazván 4_____________. První stát, kde komunismus zvítězil, bylo 5______________. Skutečnou moc měli v rukou dva muži – 6______________ a po jeho smrti 7_________________. Odpůrci režimu v Rusku byli posíláni do  8_______________.</a:t>
            </a:r>
            <a:endParaRPr lang="cs-CZ" sz="2400" b="1" i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Výrobní prostředky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Leninismus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Třídy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Třídním nepřítelem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Rusko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Lenin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Stalin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Pracovních táborů</a:t>
            </a:r>
            <a:endParaRPr lang="cs-CZ" sz="2800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2050" name="Picture 2" descr="Soubor:Rasputin p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214422"/>
            <a:ext cx="2702410" cy="4140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5357826"/>
            <a:ext cx="40719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Tento muž se jmenoval </a:t>
            </a:r>
            <a:r>
              <a:rPr lang="cs-CZ" b="1" dirty="0" err="1" smtClean="0"/>
              <a:t>Grigorij</a:t>
            </a:r>
            <a:r>
              <a:rPr lang="cs-CZ" b="1" dirty="0" smtClean="0"/>
              <a:t> </a:t>
            </a:r>
            <a:r>
              <a:rPr lang="cs-CZ" b="1" dirty="0" err="1" smtClean="0"/>
              <a:t>Jefimovič</a:t>
            </a:r>
            <a:r>
              <a:rPr lang="cs-CZ" b="1" dirty="0" smtClean="0"/>
              <a:t> </a:t>
            </a:r>
            <a:r>
              <a:rPr lang="cs-CZ" b="1" dirty="0" err="1" smtClean="0"/>
              <a:t>Rasputin</a:t>
            </a:r>
            <a:r>
              <a:rPr lang="cs-CZ" b="1" dirty="0" smtClean="0"/>
              <a:t>. Působil v carském Rusku. Vyhledejte o něm na internetu co nejvíce informací.</a:t>
            </a:r>
            <a:endParaRPr lang="cs-CZ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ŘĚŠENÍ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Pocházel z venkova, byl to obyčejný člověk</a:t>
            </a:r>
          </a:p>
          <a:p>
            <a:r>
              <a:rPr lang="cs-CZ" sz="2800" b="1" dirty="0" smtClean="0"/>
              <a:t>Byl ovšem pokládán za „svatého“ muže</a:t>
            </a:r>
          </a:p>
          <a:p>
            <a:r>
              <a:rPr lang="cs-CZ" sz="2800" b="1" dirty="0" smtClean="0"/>
              <a:t>Získal si přízeň carské rodiny, neboť prý uměl zmírňovat příznaky nemoci hemofilie, kterou trpěl carevič Alexej</a:t>
            </a:r>
          </a:p>
          <a:p>
            <a:r>
              <a:rPr lang="cs-CZ" sz="2800" b="1" dirty="0" smtClean="0"/>
              <a:t>Zasahoval i do politických záležitostí</a:t>
            </a:r>
          </a:p>
          <a:p>
            <a:r>
              <a:rPr lang="cs-CZ" sz="2800" b="1" dirty="0" smtClean="0"/>
              <a:t>V prosinci 1916 ho spiklenci z řad ruské šlechty zavraždil</a:t>
            </a:r>
            <a:r>
              <a:rPr lang="cs-CZ" sz="2400" b="1" dirty="0" smtClean="0"/>
              <a:t>i</a:t>
            </a:r>
            <a:endParaRPr lang="cs-CZ" sz="2400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materiál může sloužit ve druhé části hodiny k upevnění učiva o škodlivých rysech komunismu s doložením na situaci v závěru éry carského Ruska a počátcích ruského komunismu</a:t>
            </a:r>
          </a:p>
          <a:p>
            <a:r>
              <a:rPr lang="cs-CZ" sz="2400" dirty="0" smtClean="0"/>
              <a:t>Žáci uplatní nové údaje nebo si je vyhledají na internetu, či v učebnici</a:t>
            </a:r>
          </a:p>
          <a:p>
            <a:r>
              <a:rPr lang="cs-CZ" sz="2400" dirty="0" smtClean="0"/>
              <a:t>V části o </a:t>
            </a:r>
            <a:r>
              <a:rPr lang="cs-CZ" sz="2400" dirty="0" err="1" smtClean="0"/>
              <a:t>Rasputinovi</a:t>
            </a:r>
            <a:r>
              <a:rPr lang="cs-CZ" sz="2400" dirty="0" smtClean="0"/>
              <a:t> doložíme, jaké aspekty mohou ovlivňovat vývoj dějin na příkladu vztahu cara Mikuláše k obyčejnému mužikovi, kdy vládce v posledních záchvěvech své moci byl odhodlán k jejímu udržení použít cokoli a kohokoli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snímek 5, car, carismus, hemofilie, komunismus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samostatné vyhledávání a třídění informací</a:t>
            </a:r>
            <a:endParaRPr lang="cs-CZ" sz="24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S.6–autor neznámý, </a:t>
            </a:r>
            <a:r>
              <a:rPr lang="cs-CZ" sz="2400" i="1" dirty="0" err="1" smtClean="0"/>
              <a:t>commons.wikimedia</a:t>
            </a:r>
            <a:r>
              <a:rPr lang="cs-CZ" sz="2400" i="1" dirty="0" smtClean="0"/>
              <a:t> </a:t>
            </a:r>
            <a:r>
              <a:rPr lang="cs-CZ" sz="2400" dirty="0" smtClean="0"/>
              <a:t>[2012 – 10 –10]. Dostupné na www: &lt;http://cs.wikipedia.org/wiki/Soubor:Rasputin_pt.jpg&gt;</a:t>
            </a:r>
          </a:p>
          <a:p>
            <a:endParaRPr lang="cs-CZ" sz="24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357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ÚVOD</vt:lpstr>
      <vt:lpstr>ÚKOL</vt:lpstr>
      <vt:lpstr>ŘEŠENÍ</vt:lpstr>
      <vt:lpstr>ZAOSTŘENO NA OSOBNOSTI</vt:lpstr>
      <vt:lpstr>MOŽNÉ ŘĚŠENÍ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U1</cp:lastModifiedBy>
  <cp:revision>14</cp:revision>
  <dcterms:created xsi:type="dcterms:W3CDTF">2012-10-09T19:08:35Z</dcterms:created>
  <dcterms:modified xsi:type="dcterms:W3CDTF">2012-12-19T20:30:41Z</dcterms:modified>
</cp:coreProperties>
</file>