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8374B-6C19-4098-9B89-5E229FE369CE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79B46-B4EE-425F-84DF-8D94D219C05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1/16/Stalin_lg_zlx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71670" y="500042"/>
            <a:ext cx="4572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D.9.A.03_nove_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politicke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usporadani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sveta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17.10.2012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devátý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SPOLEČNOST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Předmět:DĚJEPIS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NOVÉ POLITICKÉ USPOŘÁDÁNÍ SVĚTA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>
                <a:latin typeface="Calibri" pitchFamily="34" charset="0"/>
              </a:rPr>
              <a:t>Název projektu</a:t>
            </a:r>
            <a:r>
              <a:rPr lang="cs-CZ" dirty="0" smtClean="0">
                <a:solidFill>
                  <a:srgbClr val="FF0000"/>
                </a:solidFill>
                <a:latin typeface="Calibri" pitchFamily="34" charset="0"/>
              </a:rPr>
              <a:t>: </a:t>
            </a:r>
            <a:r>
              <a:rPr lang="cs-CZ" b="1" dirty="0" smtClean="0">
                <a:solidFill>
                  <a:srgbClr val="FF0000"/>
                </a:solidFill>
                <a:latin typeface="Calibri" pitchFamily="34" charset="0"/>
              </a:rPr>
              <a:t>PRIMA ŠKOLA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42976" y="4357694"/>
            <a:ext cx="73448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Calibri" pitchFamily="34" charset="0"/>
              </a:rPr>
              <a:t>NOVÉ POLITICKÉ USPOŘÁDÁNÍ SVĚTA</a:t>
            </a:r>
            <a:endParaRPr lang="cs-CZ" sz="36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5429264"/>
            <a:ext cx="429260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Dějepis 9.ročník</a:t>
            </a:r>
          </a:p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Hospodářství SSSR</a:t>
            </a:r>
          </a:p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Porozumění novým pojmům a cizím slovům</a:t>
            </a:r>
            <a:endParaRPr lang="cs-CZ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Samostatné vyhledávání informací na internetu</a:t>
            </a:r>
          </a:p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</a:rPr>
              <a:t>Zkvalitňování čtenářské gramotnosti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b="1" i="1" dirty="0" smtClean="0">
                <a:solidFill>
                  <a:schemeClr val="accent6">
                    <a:lumMod val="25000"/>
                  </a:schemeClr>
                </a:solidFill>
              </a:rPr>
              <a:t>Rozdělte se do 6 skupin; vaším úkolem je najít význam následujících pojmů, pak svá vysvětlení zapište na PC s projektorem</a:t>
            </a:r>
          </a:p>
          <a:p>
            <a:pPr algn="just"/>
            <a:endParaRPr lang="cs-CZ" sz="2400" b="1" i="1" dirty="0">
              <a:solidFill>
                <a:schemeClr val="accent6">
                  <a:lumMod val="25000"/>
                </a:schemeClr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Agrární stát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Znárodnění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Industrializace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Kolektivizace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Plánované hospodářství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Pětiletka</a:t>
            </a:r>
          </a:p>
          <a:p>
            <a:pPr marL="457200" indent="-457200" algn="just">
              <a:buNone/>
            </a:pPr>
            <a:endParaRPr lang="cs-CZ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 - ZÁPIS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Pro sovětské hospodářství bylo zpočátku typické velmi zaostalé zemědělství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Průmysl, obchod, banky atd. byly řízeny státem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Z agrární země se měla stát země průmyslová se zaměřením na těžký průmysl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Rolníci museli odevzdat svou půdu, dobytek i náčiní do zemědělských družstev a hospodařit společně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Státem bylo naplánováno, čeho se má v určitém období dosáhnout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Pětileté časové úseky pro plnění úkolů, nebyl brán ohled na skutečné možnosti ekonomiky</a:t>
            </a:r>
            <a:endParaRPr lang="cs-CZ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ZAOSTŘENO NA OSOBNOSTI</a:t>
            </a:r>
            <a:endParaRPr lang="cs-CZ" dirty="0"/>
          </a:p>
        </p:txBody>
      </p:sp>
      <p:pic>
        <p:nvPicPr>
          <p:cNvPr id="2050" name="Picture 2" descr="Soubor:Stalin lg zlx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357298"/>
            <a:ext cx="3267075" cy="444817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857356" y="6000768"/>
            <a:ext cx="5500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J.V.STALIN – Najděte o tomto člověku co nejvíce informací</a:t>
            </a:r>
            <a:endParaRPr lang="cs-CZ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MOŽNÉ ŘĚŠENÍ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Vlastním jménem </a:t>
            </a:r>
            <a:r>
              <a:rPr lang="cs-CZ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Josif</a:t>
            </a: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Vissarionovič</a:t>
            </a: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6">
                    <a:lumMod val="50000"/>
                  </a:schemeClr>
                </a:solidFill>
              </a:rPr>
              <a:t>Džugašvili</a:t>
            </a:r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. Žil v letech 1878 – 1953, v čele SSSR stál od roku 1922 do roku 1952.</a:t>
            </a:r>
          </a:p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Byl jedním z nejkrutějších diktátorů v dějinách, má na svědomí milióny obětí.</a:t>
            </a:r>
          </a:p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Za druhé světové války se podílel na vítězství na d fašistickým Německem</a:t>
            </a:r>
          </a:p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Mnoho lidí v celém světě v něm tudíž vidělo hrdinu a nechtěli věřit zprávám o jeho zločinech</a:t>
            </a:r>
          </a:p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O jeho vládě se mluví jako o kultu osobnosti – měl neomezenou moc a všichni ho museli uctívat a oslavovat</a:t>
            </a:r>
          </a:p>
          <a:p>
            <a:r>
              <a:rPr lang="cs-CZ" sz="2400" b="1" i="1" dirty="0" smtClean="0">
                <a:solidFill>
                  <a:schemeClr val="accent6">
                    <a:lumMod val="50000"/>
                  </a:schemeClr>
                </a:solidFill>
              </a:rPr>
              <a:t>Zemřel v březnu 1953</a:t>
            </a:r>
            <a:endParaRPr lang="cs-CZ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 smtClean="0"/>
              <a:t>DUM může být součástí hlavní části hodiny na téma Hospodářství SSSR</a:t>
            </a:r>
          </a:p>
          <a:p>
            <a:pPr algn="just"/>
            <a:r>
              <a:rPr lang="cs-CZ" sz="2400" dirty="0" smtClean="0"/>
              <a:t>Žáci vyhledají na internetu zadané údaje, na centrálním PC provedou zápis</a:t>
            </a:r>
          </a:p>
          <a:p>
            <a:pPr algn="just"/>
            <a:r>
              <a:rPr lang="cs-CZ" sz="2400" dirty="0" smtClean="0"/>
              <a:t>Práci o Stalinovi můžeme v případě nedostatku času zadat jako referát na příští hodinu</a:t>
            </a:r>
          </a:p>
          <a:p>
            <a:pPr algn="just"/>
            <a:r>
              <a:rPr lang="cs-CZ" sz="2400" b="1" u="sng" dirty="0" smtClean="0"/>
              <a:t>Klíčová slova</a:t>
            </a:r>
            <a:r>
              <a:rPr lang="cs-CZ" sz="2400" dirty="0" smtClean="0"/>
              <a:t>: viz snímek  3, diktátor, kult osobnosti</a:t>
            </a:r>
          </a:p>
          <a:p>
            <a:pPr algn="just"/>
            <a:r>
              <a:rPr lang="cs-CZ" sz="2400" b="1" u="sng" dirty="0" smtClean="0"/>
              <a:t>Inovace:</a:t>
            </a:r>
            <a:r>
              <a:rPr lang="cs-CZ" sz="2400" u="sng" dirty="0" smtClean="0"/>
              <a:t> </a:t>
            </a:r>
            <a:r>
              <a:rPr lang="cs-CZ" sz="2400" dirty="0" smtClean="0"/>
              <a:t>kolektivní práce, vyhledávání informací PC, jejich třídění</a:t>
            </a:r>
            <a:endParaRPr lang="cs-CZ" sz="24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S.5 autor neznámý, </a:t>
            </a:r>
            <a:r>
              <a:rPr lang="cs-CZ" sz="2400" i="1" dirty="0" err="1" smtClean="0"/>
              <a:t>commons.wikimedia</a:t>
            </a:r>
            <a:r>
              <a:rPr lang="cs-CZ" sz="2400" i="1" dirty="0" smtClean="0"/>
              <a:t> </a:t>
            </a:r>
            <a:r>
              <a:rPr lang="cs-CZ" sz="2400" dirty="0" smtClean="0"/>
              <a:t>[2012 – 10 –16]. Dostupné na www: &lt;http://cs.wikipedia.org/wiki/Soubor:Stalin_lg_zlx1.jpg&gt;</a:t>
            </a:r>
            <a:endParaRPr lang="cs-CZ" sz="24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326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ÚKOL</vt:lpstr>
      <vt:lpstr>ŘEŠENÍ - ZÁPIS</vt:lpstr>
      <vt:lpstr>ZAOSTŘENO NA OSOBNOSTI</vt:lpstr>
      <vt:lpstr>MOŽNÉ ŘĚŠENÍ</vt:lpstr>
      <vt:lpstr>METODICKÝ NÁVOD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Soňa</cp:lastModifiedBy>
  <cp:revision>12</cp:revision>
  <dcterms:created xsi:type="dcterms:W3CDTF">2012-10-16T17:09:10Z</dcterms:created>
  <dcterms:modified xsi:type="dcterms:W3CDTF">2012-10-16T18:37:32Z</dcterms:modified>
</cp:coreProperties>
</file>