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4" r:id="rId2"/>
    <p:sldId id="265" r:id="rId3"/>
    <p:sldId id="266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VY_22_INOVACE_01_19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058DC-7B4F-4255-8C4B-33EF8A8EAB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4F4BB-75A6-4B7C-BAD5-C95F11EA7071}" type="presOf" srcId="{757F3AB3-0718-4624-B441-E567A8F0AB56}" destId="{333A1088-737F-45CB-B68E-254E46348037}" srcOrd="0" destOrd="0" presId="urn:microsoft.com/office/officeart/2005/8/layout/target3"/>
    <dgm:cxn modelId="{D0F4AE0F-D036-4475-B26A-01AA1B7C739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786A22-94D6-43D9-8E5D-390A46AA0DF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E376D-2FD5-4D5F-A15D-FD825731CB07}" type="presOf" srcId="{D1B46980-6531-4606-95E6-44980827E919}" destId="{2BE915AB-18AA-4053-B92C-3BFC9ED204BB}" srcOrd="1" destOrd="0" presId="urn:microsoft.com/office/officeart/2005/8/layout/target3"/>
    <dgm:cxn modelId="{366BC956-B545-4BEF-9410-20384FE55EA1}" type="presOf" srcId="{B651F6E3-6281-48DB-9319-2AEAFDAE7572}" destId="{6BB5E863-4638-4E1D-BFDE-399D028AC4ED}" srcOrd="1" destOrd="0" presId="urn:microsoft.com/office/officeart/2005/8/layout/target3"/>
    <dgm:cxn modelId="{B0C81198-C5D9-4BEE-8BC5-6CD4C403CA25}" type="presOf" srcId="{4C35D32F-0EAB-4CD7-82EE-45574DC2A586}" destId="{890E4F0B-2866-4A3F-A3C7-2A14B1797930}" srcOrd="1" destOrd="0" presId="urn:microsoft.com/office/officeart/2005/8/layout/target3"/>
    <dgm:cxn modelId="{F3E66027-0996-4E96-A82B-C796E376517E}" type="presOf" srcId="{D1D4F407-5343-4D3F-B5B9-D407B03CAEB4}" destId="{AED2198E-93D5-4001-81B4-73124B309672}" srcOrd="1" destOrd="0" presId="urn:microsoft.com/office/officeart/2005/8/layout/target3"/>
    <dgm:cxn modelId="{510FF525-4594-450C-B50D-43074F5EEC24}" type="presOf" srcId="{D1B46980-6531-4606-95E6-44980827E919}" destId="{6140AFEC-043D-4C43-A2F9-D0F5331DF3A3}" srcOrd="0" destOrd="0" presId="urn:microsoft.com/office/officeart/2005/8/layout/target3"/>
    <dgm:cxn modelId="{F5137C94-5B39-41FA-A229-C480C5A077A1}" type="presOf" srcId="{D1D4F407-5343-4D3F-B5B9-D407B03CAEB4}" destId="{D005CE8C-CC26-4C3E-AC11-E15060ECD759}" srcOrd="0" destOrd="0" presId="urn:microsoft.com/office/officeart/2005/8/layout/target3"/>
    <dgm:cxn modelId="{7528CBBD-C3A9-495E-BCC8-AD3041187A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1D607E-E32A-4936-813B-093AC1D5088D}" type="presParOf" srcId="{333A1088-737F-45CB-B68E-254E46348037}" destId="{F5ABB229-8D3B-4694-996A-96F23CF14429}" srcOrd="0" destOrd="0" presId="urn:microsoft.com/office/officeart/2005/8/layout/target3"/>
    <dgm:cxn modelId="{B65AAA68-BF5D-4FEC-BA26-7418093808E3}" type="presParOf" srcId="{333A1088-737F-45CB-B68E-254E46348037}" destId="{F41139FD-01EE-4571-8B17-4FB00FC51163}" srcOrd="1" destOrd="0" presId="urn:microsoft.com/office/officeart/2005/8/layout/target3"/>
    <dgm:cxn modelId="{F903E28E-5CB7-4CD8-98A8-E0B7878CF855}" type="presParOf" srcId="{333A1088-737F-45CB-B68E-254E46348037}" destId="{D005CE8C-CC26-4C3E-AC11-E15060ECD759}" srcOrd="2" destOrd="0" presId="urn:microsoft.com/office/officeart/2005/8/layout/target3"/>
    <dgm:cxn modelId="{A1A56A10-B2F7-4FC7-B5B0-1636CC3A4B3D}" type="presParOf" srcId="{333A1088-737F-45CB-B68E-254E46348037}" destId="{2C702D82-9B77-49B7-9568-BB8EB47C3372}" srcOrd="3" destOrd="0" presId="urn:microsoft.com/office/officeart/2005/8/layout/target3"/>
    <dgm:cxn modelId="{E1ECD33B-FB51-42EF-959E-4C2E9F8F4F71}" type="presParOf" srcId="{333A1088-737F-45CB-B68E-254E46348037}" destId="{A52A0455-90FF-4808-ABD0-F02540D31D5A}" srcOrd="4" destOrd="0" presId="urn:microsoft.com/office/officeart/2005/8/layout/target3"/>
    <dgm:cxn modelId="{D09AB77E-930C-4750-9B8F-C392DBD4D4F2}" type="presParOf" srcId="{333A1088-737F-45CB-B68E-254E46348037}" destId="{6140AFEC-043D-4C43-A2F9-D0F5331DF3A3}" srcOrd="5" destOrd="0" presId="urn:microsoft.com/office/officeart/2005/8/layout/target3"/>
    <dgm:cxn modelId="{00AAB9EF-E747-452A-9866-FCE363F20B20}" type="presParOf" srcId="{333A1088-737F-45CB-B68E-254E46348037}" destId="{9358AC05-5D7D-4327-9F80-1AD486AEA664}" srcOrd="6" destOrd="0" presId="urn:microsoft.com/office/officeart/2005/8/layout/target3"/>
    <dgm:cxn modelId="{5162E26D-D7BD-41CB-AD97-9D05FC63CF5D}" type="presParOf" srcId="{333A1088-737F-45CB-B68E-254E46348037}" destId="{313FC574-E1CD-4FB4-B054-0B805CE0447D}" srcOrd="7" destOrd="0" presId="urn:microsoft.com/office/officeart/2005/8/layout/target3"/>
    <dgm:cxn modelId="{8741D2D6-0372-4F72-A902-52CB7F566831}" type="presParOf" srcId="{333A1088-737F-45CB-B68E-254E46348037}" destId="{619D679B-A015-4ECF-8348-D1034C574F40}" srcOrd="8" destOrd="0" presId="urn:microsoft.com/office/officeart/2005/8/layout/target3"/>
    <dgm:cxn modelId="{29C20234-06EA-4911-9789-84A18BE6243D}" type="presParOf" srcId="{333A1088-737F-45CB-B68E-254E46348037}" destId="{322283A8-4A27-4CDA-BAE3-F381106A9174}" srcOrd="9" destOrd="0" presId="urn:microsoft.com/office/officeart/2005/8/layout/target3"/>
    <dgm:cxn modelId="{986A00AD-5464-431B-9DD9-0C042E70EF21}" type="presParOf" srcId="{333A1088-737F-45CB-B68E-254E46348037}" destId="{FFC9F71D-1B4F-4AD9-A4A6-86ADEFC8AF5C}" srcOrd="10" destOrd="0" presId="urn:microsoft.com/office/officeart/2005/8/layout/target3"/>
    <dgm:cxn modelId="{391B2F14-2E25-44E6-A604-1474C795890C}" type="presParOf" srcId="{333A1088-737F-45CB-B68E-254E46348037}" destId="{25B08C86-7E15-44DC-BE7F-FFB55DD49D12}" srcOrd="11" destOrd="0" presId="urn:microsoft.com/office/officeart/2005/8/layout/target3"/>
    <dgm:cxn modelId="{DCB02702-AA19-4E7E-9C70-81AF2B9C45C5}" type="presParOf" srcId="{333A1088-737F-45CB-B68E-254E46348037}" destId="{76644BE8-9D7C-4C09-B250-3D10AF48CBB7}" srcOrd="12" destOrd="0" presId="urn:microsoft.com/office/officeart/2005/8/layout/target3"/>
    <dgm:cxn modelId="{C8059C22-2AEB-431D-99F4-CD22EE9FBF5F}" type="presParOf" srcId="{333A1088-737F-45CB-B68E-254E46348037}" destId="{EE85B701-7295-41C0-BA7A-34D3756A2AE6}" srcOrd="13" destOrd="0" presId="urn:microsoft.com/office/officeart/2005/8/layout/target3"/>
    <dgm:cxn modelId="{65997FB1-CFF1-42D1-92BE-E45191840404}" type="presParOf" srcId="{333A1088-737F-45CB-B68E-254E46348037}" destId="{8BEBB6EC-1DAA-4CAC-8A25-BC0FCBD5DBD5}" srcOrd="14" destOrd="0" presId="urn:microsoft.com/office/officeart/2005/8/layout/target3"/>
    <dgm:cxn modelId="{A94FD55B-6FCC-4396-BD25-407DDD30248C}" type="presParOf" srcId="{333A1088-737F-45CB-B68E-254E46348037}" destId="{AED2198E-93D5-4001-81B4-73124B309672}" srcOrd="15" destOrd="0" presId="urn:microsoft.com/office/officeart/2005/8/layout/target3"/>
    <dgm:cxn modelId="{7810130D-B0AD-4ECB-9C49-01BA65F9D79F}" type="presParOf" srcId="{333A1088-737F-45CB-B68E-254E46348037}" destId="{2BE915AB-18AA-4053-B92C-3BFC9ED204BB}" srcOrd="16" destOrd="0" presId="urn:microsoft.com/office/officeart/2005/8/layout/target3"/>
    <dgm:cxn modelId="{17D668DB-971C-4FD4-A93A-7BAB7646AB8A}" type="presParOf" srcId="{333A1088-737F-45CB-B68E-254E46348037}" destId="{6BB5E863-4638-4E1D-BFDE-399D028AC4ED}" srcOrd="17" destOrd="0" presId="urn:microsoft.com/office/officeart/2005/8/layout/target3"/>
    <dgm:cxn modelId="{C9DF0F3E-CB54-43A9-91FF-F27C71523E26}" type="presParOf" srcId="{333A1088-737F-45CB-B68E-254E46348037}" destId="{5A5FFA88-C948-4069-8E93-59FA12366E83}" srcOrd="18" destOrd="0" presId="urn:microsoft.com/office/officeart/2005/8/layout/target3"/>
    <dgm:cxn modelId="{E4253CC9-7F57-4762-8948-DAC7B8901E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VY_22_INOVACE_01_19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602638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animace, které žákům umožňují pochopit a odvodit strukturu otázky v minulém času prostém na základě srovnání s přítomným časem prostým. Animace také zpřístupní správné řešení. 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otázky v minulém čase prostém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minulý čas prostý, otázka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5408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PAST SIMPLE</a:t>
            </a:r>
            <a:r>
              <a:rPr lang="cs-CZ" smtClean="0">
                <a:latin typeface="Times New Roman" charset="0"/>
              </a:rPr>
              <a:t> - </a:t>
            </a:r>
            <a:r>
              <a:rPr lang="cs-CZ" smtClean="0"/>
              <a:t>QUESTION</a:t>
            </a:r>
            <a:br>
              <a:rPr lang="cs-CZ" smtClean="0"/>
            </a:br>
            <a:r>
              <a:rPr lang="cs-CZ" smtClean="0"/>
              <a:t>MINULÝ ČAS PROSTÝ</a:t>
            </a:r>
            <a:r>
              <a:rPr lang="cs-CZ" smtClean="0">
                <a:latin typeface="Times New Roman" charset="0"/>
              </a:rPr>
              <a:t> </a:t>
            </a:r>
            <a:r>
              <a:rPr lang="cs-CZ" smtClean="0"/>
              <a:t>- OTÁZKA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505200" y="4746625"/>
            <a:ext cx="971550" cy="392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19138" y="4746625"/>
            <a:ext cx="514350" cy="392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did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2638" y="4746625"/>
            <a:ext cx="984250" cy="392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16" name="TextovéPole 11"/>
          <p:cNvSpPr txBox="1">
            <a:spLocks noChangeArrowheads="1"/>
          </p:cNvSpPr>
          <p:nvPr/>
        </p:nvSpPr>
        <p:spPr bwMode="auto">
          <a:xfrm>
            <a:off x="2433638" y="4675188"/>
            <a:ext cx="4222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17" name="TextovéPole 11"/>
          <p:cNvSpPr txBox="1">
            <a:spLocks noChangeArrowheads="1"/>
          </p:cNvSpPr>
          <p:nvPr/>
        </p:nvSpPr>
        <p:spPr bwMode="auto">
          <a:xfrm>
            <a:off x="5076825" y="4675188"/>
            <a:ext cx="4222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762000" y="5562600"/>
            <a:ext cx="27447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When did you watch TV?</a:t>
            </a:r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822325" y="2095500"/>
            <a:ext cx="778827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Times New Roman" charset="0"/>
              </a:rPr>
              <a:t>Minulý čas prostý je odvozen od přítomného času prostého. Složení otázky je stejné pouze pomocné sloveso </a:t>
            </a:r>
            <a:r>
              <a:rPr lang="cs-CZ" b="1">
                <a:latin typeface="Times New Roman" charset="0"/>
              </a:rPr>
              <a:t>do</a:t>
            </a:r>
            <a:r>
              <a:rPr lang="cs-CZ">
                <a:latin typeface="Times New Roman" charset="0"/>
              </a:rPr>
              <a:t> je nahrazeno jeho minulým tvarem – </a:t>
            </a:r>
            <a:r>
              <a:rPr lang="cs-CZ" b="1">
                <a:latin typeface="Times New Roman" charset="0"/>
              </a:rPr>
              <a:t>did</a:t>
            </a:r>
            <a:r>
              <a:rPr lang="cs-CZ">
                <a:latin typeface="Times New Roman" charset="0"/>
              </a:rPr>
              <a:t>.</a:t>
            </a:r>
          </a:p>
          <a:p>
            <a:pPr eaLnBrk="1" hangingPunct="1"/>
            <a:r>
              <a:rPr lang="cs-CZ">
                <a:latin typeface="Times New Roman" charset="0"/>
              </a:rPr>
              <a:t>Ve 3. os. č. j. se nepřidává žádná koncovka.</a:t>
            </a:r>
          </a:p>
        </p:txBody>
      </p:sp>
      <p:sp>
        <p:nvSpPr>
          <p:cNvPr id="2077" name="Text Box 29"/>
          <p:cNvSpPr txBox="1">
            <a:spLocks noChangeArrowheads="1"/>
          </p:cNvSpPr>
          <p:nvPr/>
        </p:nvSpPr>
        <p:spPr bwMode="auto">
          <a:xfrm>
            <a:off x="533400" y="3124200"/>
            <a:ext cx="2990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Times New Roman" charset="0"/>
              </a:rPr>
              <a:t>Přítomný čas prostý - otázka</a:t>
            </a:r>
          </a:p>
        </p:txBody>
      </p:sp>
      <p:sp>
        <p:nvSpPr>
          <p:cNvPr id="2" name="TextovéPole 12"/>
          <p:cNvSpPr txBox="1"/>
          <p:nvPr/>
        </p:nvSpPr>
        <p:spPr>
          <a:xfrm>
            <a:off x="3505200" y="3657600"/>
            <a:ext cx="971550" cy="392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3" name="TextovéPole 13"/>
          <p:cNvSpPr txBox="1"/>
          <p:nvPr/>
        </p:nvSpPr>
        <p:spPr>
          <a:xfrm>
            <a:off x="719138" y="3657600"/>
            <a:ext cx="1149350" cy="392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do / </a:t>
            </a:r>
            <a:r>
              <a:rPr lang="cs-CZ" dirty="0" err="1"/>
              <a:t>does</a:t>
            </a:r>
            <a:endParaRPr lang="cs-CZ" dirty="0"/>
          </a:p>
        </p:txBody>
      </p:sp>
      <p:sp>
        <p:nvSpPr>
          <p:cNvPr id="4" name="TextovéPole 14"/>
          <p:cNvSpPr txBox="1"/>
          <p:nvPr/>
        </p:nvSpPr>
        <p:spPr>
          <a:xfrm>
            <a:off x="5862638" y="3657600"/>
            <a:ext cx="984250" cy="392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5" name="TextovéPole 11"/>
          <p:cNvSpPr txBox="1">
            <a:spLocks noChangeArrowheads="1"/>
          </p:cNvSpPr>
          <p:nvPr/>
        </p:nvSpPr>
        <p:spPr bwMode="auto">
          <a:xfrm>
            <a:off x="2433638" y="3586163"/>
            <a:ext cx="4222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5076825" y="3586163"/>
            <a:ext cx="4222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2083" name="Text Box 35"/>
          <p:cNvSpPr txBox="1">
            <a:spLocks noChangeArrowheads="1"/>
          </p:cNvSpPr>
          <p:nvPr/>
        </p:nvSpPr>
        <p:spPr bwMode="auto">
          <a:xfrm>
            <a:off x="609600" y="4191000"/>
            <a:ext cx="2774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Times New Roman" charset="0"/>
              </a:rPr>
              <a:t>Minulý čas prostý - otázka</a:t>
            </a:r>
          </a:p>
        </p:txBody>
      </p:sp>
    </p:spTree>
    <p:extLst>
      <p:ext uri="{BB962C8B-B14F-4D97-AF65-F5344CB8AC3E}">
        <p14:creationId xmlns:p14="http://schemas.microsoft.com/office/powerpoint/2010/main" val="409942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6" dur="10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  <p:bldP spid="13" grpId="0" animBg="1" autoUpdateAnimBg="0"/>
      <p:bldP spid="14" grpId="0" animBg="1" autoUpdateAnimBg="0"/>
      <p:bldP spid="15" grpId="0" animBg="1" autoUpdateAnimBg="0"/>
      <p:bldP spid="16" grpId="0" autoUpdateAnimBg="0"/>
      <p:bldP spid="17" grpId="0" autoUpdateAnimBg="0"/>
      <p:bldP spid="45" grpId="0" autoUpdateAnimBg="0"/>
      <p:bldP spid="2076" grpId="0" autoUpdateAnimBg="0"/>
      <p:bldP spid="2077" grpId="0" autoUpdateAnimBg="0"/>
      <p:bldP spid="2" grpId="0" animBg="1" autoUpdateAnimBg="0"/>
      <p:bldP spid="3" grpId="0" animBg="1" autoUpdateAnimBg="0"/>
      <p:bldP spid="4" grpId="0" animBg="1" autoUpdateAnimBg="0"/>
      <p:bldP spid="5" grpId="0" autoUpdateAnimBg="0"/>
      <p:bldP spid="6" grpId="0" autoUpdateAnimBg="0"/>
      <p:bldP spid="2083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err="1" smtClean="0"/>
              <a:t>Does</a:t>
            </a:r>
            <a:r>
              <a:rPr lang="cs-CZ" dirty="0" smtClean="0"/>
              <a:t> Jack do his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Do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those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Do Dan and Emma </a:t>
            </a:r>
            <a:r>
              <a:rPr lang="cs-CZ" dirty="0" err="1" smtClean="0"/>
              <a:t>wash</a:t>
            </a:r>
            <a:r>
              <a:rPr lang="cs-CZ" dirty="0" smtClean="0"/>
              <a:t> up?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err="1" smtClean="0"/>
              <a:t>Does</a:t>
            </a:r>
            <a:r>
              <a:rPr lang="cs-CZ" dirty="0" smtClean="0"/>
              <a:t> Mr. Smith </a:t>
            </a:r>
            <a:r>
              <a:rPr lang="cs-CZ" dirty="0" err="1" smtClean="0"/>
              <a:t>watch</a:t>
            </a:r>
            <a:r>
              <a:rPr lang="cs-CZ" dirty="0" smtClean="0"/>
              <a:t> TV?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live?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ack do his </a:t>
            </a:r>
            <a:r>
              <a:rPr lang="cs-CZ" dirty="0" err="1" smtClean="0">
                <a:solidFill>
                  <a:srgbClr val="FF0000"/>
                </a:solidFill>
              </a:rPr>
              <a:t>homework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those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photos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Dan and Emma </a:t>
            </a:r>
            <a:r>
              <a:rPr lang="cs-CZ" dirty="0" err="1" smtClean="0">
                <a:solidFill>
                  <a:srgbClr val="FF0000"/>
                </a:solidFill>
              </a:rPr>
              <a:t>wash</a:t>
            </a:r>
            <a:r>
              <a:rPr lang="cs-CZ" dirty="0" smtClean="0">
                <a:solidFill>
                  <a:srgbClr val="FF0000"/>
                </a:solidFill>
              </a:rPr>
              <a:t> up?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Mr. Smith </a:t>
            </a:r>
            <a:r>
              <a:rPr lang="cs-CZ" dirty="0" err="1" smtClean="0">
                <a:solidFill>
                  <a:srgbClr val="FF0000"/>
                </a:solidFill>
              </a:rPr>
              <a:t>watch</a:t>
            </a:r>
            <a:r>
              <a:rPr lang="cs-CZ" dirty="0" smtClean="0">
                <a:solidFill>
                  <a:srgbClr val="FF0000"/>
                </a:solidFill>
              </a:rPr>
              <a:t> TV?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play </a:t>
            </a:r>
            <a:r>
              <a:rPr lang="cs-CZ" dirty="0" err="1" smtClean="0">
                <a:solidFill>
                  <a:srgbClr val="FF0000"/>
                </a:solidFill>
              </a:rPr>
              <a:t>football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70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……………………..on </a:t>
            </a:r>
            <a:r>
              <a:rPr lang="cs-CZ" dirty="0" err="1" smtClean="0"/>
              <a:t>holiday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go)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</a:t>
            </a:r>
            <a:r>
              <a:rPr lang="cs-CZ" dirty="0"/>
              <a:t>to </a:t>
            </a:r>
            <a:r>
              <a:rPr lang="cs-CZ" dirty="0" err="1" smtClean="0"/>
              <a:t>Croatia</a:t>
            </a:r>
            <a:r>
              <a:rPr lang="cs-CZ" dirty="0"/>
              <a:t>?</a:t>
            </a:r>
            <a:r>
              <a:rPr lang="cs-CZ" dirty="0" smtClean="0"/>
              <a:t> (John /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</a:t>
            </a:r>
            <a:r>
              <a:rPr lang="cs-CZ" dirty="0" err="1" smtClean="0"/>
              <a:t>home</a:t>
            </a:r>
            <a:r>
              <a:rPr lang="cs-CZ" dirty="0" smtClean="0"/>
              <a:t> early? (Jessica / 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/>
              <a:t>h</a:t>
            </a:r>
            <a:r>
              <a:rPr lang="cs-CZ" dirty="0" smtClean="0"/>
              <a:t>is </a:t>
            </a:r>
            <a:r>
              <a:rPr lang="cs-CZ" dirty="0" err="1" smtClean="0"/>
              <a:t>bedroom</a:t>
            </a:r>
            <a:r>
              <a:rPr lang="cs-CZ" dirty="0" smtClean="0"/>
              <a:t>? (Ben / </a:t>
            </a:r>
            <a:r>
              <a:rPr lang="cs-CZ" dirty="0" err="1" smtClean="0"/>
              <a:t>tidy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/>
              <a:t>?</a:t>
            </a:r>
            <a:r>
              <a:rPr lang="cs-CZ" dirty="0" smtClean="0"/>
              <a:t> (</a:t>
            </a:r>
            <a:r>
              <a:rPr lang="cs-CZ" dirty="0" err="1"/>
              <a:t>y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/ do)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</a:t>
            </a:r>
            <a:r>
              <a:rPr lang="cs-CZ" dirty="0" err="1" smtClean="0"/>
              <a:t>buy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64563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38860"/>
            <a:ext cx="1976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John go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04864"/>
            <a:ext cx="2376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Jessica </a:t>
            </a:r>
            <a:r>
              <a:rPr lang="cs-CZ" sz="2400" dirty="0" err="1" smtClean="0">
                <a:solidFill>
                  <a:srgbClr val="FF0000"/>
                </a:solidFill>
              </a:rPr>
              <a:t>come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06896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Ben </a:t>
            </a:r>
            <a:r>
              <a:rPr lang="cs-CZ" sz="2400" dirty="0" err="1" smtClean="0">
                <a:solidFill>
                  <a:srgbClr val="FF0000"/>
                </a:solidFill>
              </a:rPr>
              <a:t>tidy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93305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parents</a:t>
            </a:r>
            <a:r>
              <a:rPr lang="cs-CZ" sz="2400" dirty="0" smtClean="0">
                <a:solidFill>
                  <a:srgbClr val="FF0000"/>
                </a:solidFill>
              </a:rPr>
              <a:t> do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7251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buy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6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362</Words>
  <Application>Microsoft Office PowerPoint</Application>
  <PresentationFormat>Předvádění na obrazovce (4:3)</PresentationFormat>
  <Paragraphs>55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PAST SIMPLE - QUESTION MINULÝ ČAS PROSTÝ - OTÁZKA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24</cp:revision>
  <dcterms:created xsi:type="dcterms:W3CDTF">2011-06-20T10:40:08Z</dcterms:created>
  <dcterms:modified xsi:type="dcterms:W3CDTF">2012-08-28T08:37:54Z</dcterms:modified>
</cp:coreProperties>
</file>