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BF199-30D0-42F5-8E88-41F3BFB7EFA6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DD060-6795-4F12-BA09-278E7045BB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33140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BF199-30D0-42F5-8E88-41F3BFB7EFA6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DD060-6795-4F12-BA09-278E7045BB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1842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BF199-30D0-42F5-8E88-41F3BFB7EFA6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DD060-6795-4F12-BA09-278E7045BB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03787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BF199-30D0-42F5-8E88-41F3BFB7EFA6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DD060-6795-4F12-BA09-278E7045BB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32330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BF199-30D0-42F5-8E88-41F3BFB7EFA6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DD060-6795-4F12-BA09-278E7045BB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05989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BF199-30D0-42F5-8E88-41F3BFB7EFA6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DD060-6795-4F12-BA09-278E7045BB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87476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BF199-30D0-42F5-8E88-41F3BFB7EFA6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DD060-6795-4F12-BA09-278E7045BB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86135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BF199-30D0-42F5-8E88-41F3BFB7EFA6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DD060-6795-4F12-BA09-278E7045BB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28108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BF199-30D0-42F5-8E88-41F3BFB7EFA6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DD060-6795-4F12-BA09-278E7045BB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5440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BF199-30D0-42F5-8E88-41F3BFB7EFA6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DD060-6795-4F12-BA09-278E7045BB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23498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BF199-30D0-42F5-8E88-41F3BFB7EFA6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DD060-6795-4F12-BA09-278E7045BB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44482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9BF199-30D0-42F5-8E88-41F3BFB7EFA6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7DD060-6795-4F12-BA09-278E7045BB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21829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Monitory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Autor:  Mgr. Jan Duchek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VY_32_INOVACE_02_Monitory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350"/>
            <a:ext cx="9144000" cy="1497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65509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Monitor - obrazovka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Slouží k zobrazování grafických informací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8604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si mám pamatovat?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Nám bohatě postačí, když budeme znát dva typy monitorů. Starší CRT a novější LCD.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6660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Monitory CRT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Tento typ monitorů je velmi podobný starým velkým televizím. Marně bychom u něj hledali dálkové ovládání nebo anténu.</a:t>
            </a:r>
          </a:p>
          <a:p>
            <a:pPr marL="0" indent="0">
              <a:buNone/>
            </a:pPr>
            <a:r>
              <a:rPr lang="cs-CZ" sz="2000" dirty="0" smtClean="0"/>
              <a:t>Hlavní výhodou byla cena, kdy v porovnání s moderními monitory byl levný.</a:t>
            </a:r>
          </a:p>
          <a:p>
            <a:pPr marL="0" indent="0">
              <a:buNone/>
            </a:pPr>
            <a:r>
              <a:rPr lang="cs-CZ" sz="2000" dirty="0" smtClean="0"/>
              <a:t>Hlavní nevýhodou byla velikost, váha a větší spotřeba elektrické energie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9114" y="3140968"/>
            <a:ext cx="3008989" cy="2736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6094803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Monitory LCD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Velmi tenké obrazovky, které jsou podobné nástěnným obrazům. Tyto monitory vytlačily klasické CRT monitory.</a:t>
            </a:r>
          </a:p>
          <a:p>
            <a:pPr marL="0" indent="0">
              <a:buNone/>
            </a:pPr>
            <a:r>
              <a:rPr lang="cs-CZ" sz="2000" dirty="0" smtClean="0"/>
              <a:t>Mezi hlavní výhody patří váha, rozměry, spotřeba elektrické energie.</a:t>
            </a:r>
          </a:p>
          <a:p>
            <a:pPr marL="0" indent="0">
              <a:buNone/>
            </a:pPr>
            <a:r>
              <a:rPr lang="cs-CZ" sz="2000" dirty="0" smtClean="0"/>
              <a:t>Hlavní nevýhody spočívají v pozorovacích úhlech, kdy se na obrazovku nemůžeme koukat ze všech stran. </a:t>
            </a:r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356992"/>
            <a:ext cx="3024336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83087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http://cs.wikipedia.org/wiki/Monitor_(obrazovka)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932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1978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Vytvořeno jako DUM do předmětu </a:t>
            </a:r>
            <a:r>
              <a:rPr lang="cs-CZ" dirty="0" smtClean="0"/>
              <a:t>Práce na počítači </a:t>
            </a:r>
            <a:r>
              <a:rPr lang="cs-CZ" dirty="0"/>
              <a:t>na Základní Škole </a:t>
            </a:r>
            <a:r>
              <a:rPr lang="cs-CZ" dirty="0" smtClean="0"/>
              <a:t>a Mateřské škole Mladá Boleslav, </a:t>
            </a:r>
            <a:r>
              <a:rPr lang="cs-CZ" dirty="0"/>
              <a:t>17. listopadu 1325 příspěvková organizace, pro </a:t>
            </a:r>
            <a:r>
              <a:rPr lang="cs-CZ" dirty="0" smtClean="0"/>
              <a:t>4. </a:t>
            </a:r>
            <a:r>
              <a:rPr lang="cs-CZ" dirty="0"/>
              <a:t>ročník.</a:t>
            </a:r>
          </a:p>
          <a:p>
            <a:r>
              <a:rPr lang="cs-CZ" dirty="0"/>
              <a:t>Materiál slouží k doplnění výkladu </a:t>
            </a:r>
            <a:r>
              <a:rPr lang="cs-CZ" dirty="0" smtClean="0"/>
              <a:t>periferie.</a:t>
            </a:r>
            <a:endParaRPr lang="cs-CZ" dirty="0"/>
          </a:p>
          <a:p>
            <a:r>
              <a:rPr lang="cs-CZ" dirty="0"/>
              <a:t>Materiál doporučuji prezentovat pomocí dataprojektoru či interaktivní tabule.</a:t>
            </a:r>
          </a:p>
          <a:p>
            <a:r>
              <a:rPr lang="cs-CZ" dirty="0"/>
              <a:t>Materiál byl vytvořen a pilotován v I. pololetí školního roku 2011/2012</a:t>
            </a:r>
          </a:p>
        </p:txBody>
      </p:sp>
    </p:spTree>
    <p:extLst>
      <p:ext uri="{BB962C8B-B14F-4D97-AF65-F5344CB8AC3E}">
        <p14:creationId xmlns:p14="http://schemas.microsoft.com/office/powerpoint/2010/main" val="3035717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</TotalTime>
  <Words>222</Words>
  <Application>Microsoft Office PowerPoint</Application>
  <PresentationFormat>Předvádění na obrazovce (4:3)</PresentationFormat>
  <Paragraphs>30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     </vt:lpstr>
      <vt:lpstr>Monitor - obrazovka</vt:lpstr>
      <vt:lpstr>Co si mám pamatovat?</vt:lpstr>
      <vt:lpstr>Monitory CRT</vt:lpstr>
      <vt:lpstr>Monitory LCD</vt:lpstr>
      <vt:lpstr>Použité zdroje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Duchacek</dc:creator>
  <cp:lastModifiedBy>Duchacek</cp:lastModifiedBy>
  <cp:revision>4</cp:revision>
  <dcterms:created xsi:type="dcterms:W3CDTF">2012-11-19T21:08:29Z</dcterms:created>
  <dcterms:modified xsi:type="dcterms:W3CDTF">2012-11-22T21:50:22Z</dcterms:modified>
</cp:coreProperties>
</file>