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AEF381C-0306-4378-B219-75C9040FD49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2B3AD4A-A98D-4659-8650-9D79FCB8B0C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Provozní řád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VY_32_INOVACE_04_Provozní </a:t>
            </a:r>
            <a:r>
              <a:rPr lang="cs-CZ" dirty="0" smtClean="0"/>
              <a:t>řád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39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dirty="0" smtClean="0"/>
              <a:t>PROVOZNÍ ŘÁD UČEBNY VÝPOČETNÍ TECHNIKY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Jaké jsou moje povinnosti</a:t>
            </a:r>
          </a:p>
          <a:p>
            <a:r>
              <a:rPr lang="cs-CZ" sz="1600" b="1" dirty="0" smtClean="0"/>
              <a:t>do učebny vstupuji pouze za přítomnosti učitele a bez jeho souhlasu nesmím z učebny ani odcházet</a:t>
            </a:r>
          </a:p>
          <a:p>
            <a:r>
              <a:rPr lang="cs-CZ" sz="1600" b="1" dirty="0" smtClean="0"/>
              <a:t>nenosím s sebou věci, které nepatří do hodin </a:t>
            </a:r>
            <a:r>
              <a:rPr lang="cs-CZ" sz="1600" b="1" dirty="0" err="1" smtClean="0"/>
              <a:t>PnP</a:t>
            </a:r>
            <a:r>
              <a:rPr lang="cs-CZ" sz="1600" b="1" dirty="0" smtClean="0"/>
              <a:t> nebo PI</a:t>
            </a:r>
          </a:p>
          <a:p>
            <a:r>
              <a:rPr lang="cs-CZ" sz="1600" b="1" dirty="0" smtClean="0"/>
              <a:t>svoji tašku vždy ukládám u </a:t>
            </a:r>
            <a:r>
              <a:rPr lang="cs-CZ" sz="1600" b="1" dirty="0" smtClean="0"/>
              <a:t>místa </a:t>
            </a:r>
            <a:r>
              <a:rPr lang="cs-CZ" sz="1600" b="1" dirty="0" smtClean="0"/>
              <a:t>tomu určeném</a:t>
            </a:r>
          </a:p>
          <a:p>
            <a:r>
              <a:rPr lang="cs-CZ" sz="1600" b="1" dirty="0" smtClean="0"/>
              <a:t>na začátku hodiny zkontroluji své místo, které mám po celý školní rok stejné (změní se jen v případě, že mě vyučující přesadí), pokud najdu nějaký nedostatek nebo poškození, tak okamžitě hlásím věc vyučujícímu</a:t>
            </a:r>
          </a:p>
          <a:p>
            <a:r>
              <a:rPr lang="cs-CZ" sz="1600" b="1" dirty="0" smtClean="0"/>
              <a:t>v průběhu výuky musím dodržovat veškeré pokyny vyučujícího</a:t>
            </a:r>
          </a:p>
          <a:p>
            <a:r>
              <a:rPr lang="cs-CZ" sz="1600" b="1" dirty="0" smtClean="0"/>
              <a:t>své místo udržuji v pořádku a čistotě. Na stole, kde je umístěn počítač mohu mít jen věci a pomůcky určené k výuce.</a:t>
            </a:r>
          </a:p>
          <a:p>
            <a:endParaRPr lang="cs-CZ" sz="1600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5608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POKYNY PRO VLASTNÍ PRÁCI NA POČÍTAČI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7941568" cy="474230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na PC provádím výhradně tu práci, která je mi uložena učitelem, a pracuji pouze u svého počítače, na kterém jsem přihlášen</a:t>
            </a:r>
          </a:p>
          <a:p>
            <a:r>
              <a:rPr lang="cs-CZ" sz="1600" dirty="0" smtClean="0"/>
              <a:t>vytvořené soubory si ukládám pouze do svého datového adresáře, do cizích adresářů nevstupuji</a:t>
            </a:r>
          </a:p>
          <a:p>
            <a:r>
              <a:rPr lang="cs-CZ" sz="1600" dirty="0" smtClean="0"/>
              <a:t>z hlediska ochrany před úrazem elektrickým proudem mohu pouze počítač vypnout a zapnout</a:t>
            </a:r>
          </a:p>
          <a:p>
            <a:r>
              <a:rPr lang="cs-CZ" sz="1600" dirty="0" smtClean="0"/>
              <a:t>při pohybu mezi pracovními stoly dbám zvýšené opatrnosti, aby nedošlo k poškození počítače</a:t>
            </a:r>
          </a:p>
          <a:p>
            <a:r>
              <a:rPr lang="cs-CZ" sz="1600" dirty="0" smtClean="0"/>
              <a:t>při psaní na klávesnici musím sedět rovně, zápěstí jsou uvolněná a rovná, nesmějí směřovat vzhůru, lokty a kolena by měly být pokrčeny v pravém úhlu</a:t>
            </a:r>
          </a:p>
          <a:p>
            <a:r>
              <a:rPr lang="cs-CZ" sz="1600" dirty="0" smtClean="0"/>
              <a:t>s ohledem na elektromagnetické záření (EMC), je zakázáno zdržovat se v těsné blízkosti monitoru nebo těsně za ním, bezpečná vzdálenost je minimálně 50 cm.</a:t>
            </a:r>
          </a:p>
          <a:p>
            <a:r>
              <a:rPr lang="cs-CZ" sz="1600" dirty="0" smtClean="0"/>
              <a:t>po každé hodině strávené u obrazovky monitoru je vhodné věnovat se alespoň 10 minut jiné činnosti</a:t>
            </a:r>
          </a:p>
          <a:p>
            <a:r>
              <a:rPr lang="cs-CZ" sz="1600" dirty="0" smtClean="0"/>
              <a:t>po každém ukončení práce na počítači vrátím do původního stavu pro dalšího uživatele</a:t>
            </a:r>
          </a:p>
        </p:txBody>
      </p:sp>
    </p:spTree>
    <p:extLst>
      <p:ext uri="{BB962C8B-B14F-4D97-AF65-F5344CB8AC3E}">
        <p14:creationId xmlns:p14="http://schemas.microsoft.com/office/powerpoint/2010/main" val="347463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30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4. ročník. </a:t>
            </a:r>
          </a:p>
          <a:p>
            <a:r>
              <a:rPr lang="cs-CZ" dirty="0" smtClean="0"/>
              <a:t>Materiál </a:t>
            </a:r>
            <a:r>
              <a:rPr lang="cs-CZ" dirty="0"/>
              <a:t>slouží k doplnění výkladu </a:t>
            </a:r>
            <a:r>
              <a:rPr lang="cs-CZ" dirty="0" smtClean="0"/>
              <a:t>úvod do </a:t>
            </a:r>
            <a:r>
              <a:rPr lang="cs-CZ" dirty="0" err="1" smtClean="0"/>
              <a:t>PnP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 či interaktivní tabule. </a:t>
            </a:r>
          </a:p>
          <a:p>
            <a:r>
              <a:rPr lang="cs-CZ" smtClean="0"/>
              <a:t>Materiál </a:t>
            </a:r>
            <a:r>
              <a:rPr lang="cs-CZ" dirty="0"/>
              <a:t>byl vytvořen a pilotován v I. pololetí školního roku 2011/2012 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8411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61</TotalTime>
  <Words>368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Lití písma</vt:lpstr>
      <vt:lpstr>     </vt:lpstr>
      <vt:lpstr>PROVOZNÍ ŘÁD UČEBNY VÝPOČETNÍ TECHNIKY</vt:lpstr>
      <vt:lpstr>POKYNY PRO VLASTNÍ PRÁCI NA POČÍTAČI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9</cp:revision>
  <dcterms:created xsi:type="dcterms:W3CDTF">2012-11-19T16:05:14Z</dcterms:created>
  <dcterms:modified xsi:type="dcterms:W3CDTF">2012-11-23T03:52:03Z</dcterms:modified>
</cp:coreProperties>
</file>