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84" r:id="rId2"/>
  </p:sldMasterIdLst>
  <p:sldIdLst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03DFD-07AD-4480-8844-26D2B8B65C62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3529D-0A21-46CA-A48D-C774D44423C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03DFD-07AD-4480-8844-26D2B8B65C62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3529D-0A21-46CA-A48D-C774D44423C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03DFD-07AD-4480-8844-26D2B8B65C62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3529D-0A21-46CA-A48D-C774D44423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03DFD-07AD-4480-8844-26D2B8B65C62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3529D-0A21-46CA-A48D-C774D44423C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03DFD-07AD-4480-8844-26D2B8B65C62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3529D-0A21-46CA-A48D-C774D44423C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03DFD-07AD-4480-8844-26D2B8B65C62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3529D-0A21-46CA-A48D-C774D44423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03DFD-07AD-4480-8844-26D2B8B65C62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3529D-0A21-46CA-A48D-C774D44423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03DFD-07AD-4480-8844-26D2B8B65C62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3529D-0A21-46CA-A48D-C774D44423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03DFD-07AD-4480-8844-26D2B8B65C62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3529D-0A21-46CA-A48D-C774D44423C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03DFD-07AD-4480-8844-26D2B8B65C62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3529D-0A21-46CA-A48D-C774D44423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03DFD-07AD-4480-8844-26D2B8B65C62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3529D-0A21-46CA-A48D-C774D44423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F381C-0306-4378-B219-75C9040FD499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23.11.2012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3AD4A-A98D-4659-8650-9D79FCB8B0C7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F381C-0306-4378-B219-75C9040FD499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23.11.2012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3AD4A-A98D-4659-8650-9D79FCB8B0C7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F381C-0306-4378-B219-75C9040FD499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23.11.2012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3AD4A-A98D-4659-8650-9D79FCB8B0C7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F381C-0306-4378-B219-75C9040FD499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23.11.2012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3AD4A-A98D-4659-8650-9D79FCB8B0C7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F381C-0306-4378-B219-75C9040FD499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23.11.2012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3AD4A-A98D-4659-8650-9D79FCB8B0C7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F381C-0306-4378-B219-75C9040FD499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23.11.2012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3AD4A-A98D-4659-8650-9D79FCB8B0C7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F381C-0306-4378-B219-75C9040FD499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23.11.2012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3AD4A-A98D-4659-8650-9D79FCB8B0C7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F381C-0306-4378-B219-75C9040FD499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23.11.2012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3AD4A-A98D-4659-8650-9D79FCB8B0C7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F381C-0306-4378-B219-75C9040FD499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23.11.2012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3AD4A-A98D-4659-8650-9D79FCB8B0C7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F381C-0306-4378-B219-75C9040FD499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23.11.2012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3AD4A-A98D-4659-8650-9D79FCB8B0C7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F381C-0306-4378-B219-75C9040FD499}" type="datetimeFigureOut">
              <a:rPr lang="cs-CZ" smtClean="0">
                <a:solidFill>
                  <a:srgbClr val="676A55">
                    <a:tint val="60000"/>
                    <a:satMod val="155000"/>
                  </a:srgbClr>
                </a:solidFill>
              </a:rPr>
              <a:pPr/>
              <a:t>23.11.2012</a:t>
            </a:fld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76A55">
                  <a:tint val="60000"/>
                  <a:satMod val="155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3AD4A-A98D-4659-8650-9D79FCB8B0C7}" type="slidenum">
              <a:rPr lang="cs-CZ" smtClean="0">
                <a:solidFill>
                  <a:srgbClr val="EAEBDE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EAEBDE">
                  <a:shade val="90000"/>
                </a:srgb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A503DFD-07AD-4480-8844-26D2B8B65C62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8A3529D-0A21-46CA-A48D-C774D44423C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A503DFD-07AD-4480-8844-26D2B8B65C62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8A3529D-0A21-46CA-A48D-C774D44423C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D%C4%9Brn%C3%A1_p%C3%A1ska" TargetMode="External"/><Relationship Id="rId2" Type="http://schemas.openxmlformats.org/officeDocument/2006/relationships/hyperlink" Target="http://www.barts.cz/index.php/pocitace/hardware/79-media?start=2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Disketa" TargetMode="External"/><Relationship Id="rId4" Type="http://schemas.openxmlformats.org/officeDocument/2006/relationships/hyperlink" Target="http://cs.wikipedia.org/wiki/Flashdisk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115616" y="2420888"/>
            <a:ext cx="6400800" cy="3474720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Paměťová média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Autor:  Mgr. Jan Duchek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VY_32_INOVACE_05_Paměťová_média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350"/>
            <a:ext cx="9144000" cy="1497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17594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91680" y="3573016"/>
            <a:ext cx="5637010" cy="882119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Paměť je prostor pro určitou informaci různého typu. </a:t>
            </a:r>
          </a:p>
          <a:p>
            <a:r>
              <a:rPr lang="cs-CZ" dirty="0" smtClean="0"/>
              <a:t>Slouží k ukládání a přenosu z jednoho počítače do druhého.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980728"/>
            <a:ext cx="7175351" cy="1793167"/>
          </a:xfrm>
        </p:spPr>
        <p:txBody>
          <a:bodyPr/>
          <a:lstStyle/>
          <a:p>
            <a:pPr marL="182880" indent="0">
              <a:buNone/>
            </a:pPr>
            <a:r>
              <a:rPr lang="cs-CZ" dirty="0" smtClean="0"/>
              <a:t>Paměťová média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803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188640"/>
            <a:ext cx="6512511" cy="1143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Jak to všechno začalo?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1268760"/>
            <a:ext cx="7192888" cy="5589240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/>
              <a:t>Jedny z prvních záznamových medií byly děrné pásky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dirty="0" smtClean="0"/>
              <a:t>Zde se informace přenášela pomocí </a:t>
            </a:r>
            <a:r>
              <a:rPr lang="cs-CZ" dirty="0" smtClean="0"/>
              <a:t>děr </a:t>
            </a:r>
            <a:r>
              <a:rPr lang="cs-CZ" dirty="0" smtClean="0"/>
              <a:t>v papírové pásce.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0206" y="1628800"/>
            <a:ext cx="4032448" cy="2694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03693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96552" y="51966"/>
            <a:ext cx="6512511" cy="1143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Pak přišla disketa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3140968"/>
            <a:ext cx="6400800" cy="3474720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/>
              <a:t>A takhle vypadalo zařízení, do kterého se </a:t>
            </a:r>
          </a:p>
          <a:p>
            <a:pPr marL="45720" indent="0">
              <a:buNone/>
            </a:pPr>
            <a:r>
              <a:rPr lang="cs-CZ" dirty="0"/>
              <a:t>m</a:t>
            </a:r>
            <a:r>
              <a:rPr lang="cs-CZ" dirty="0" smtClean="0"/>
              <a:t>usela </a:t>
            </a:r>
            <a:r>
              <a:rPr lang="cs-CZ" dirty="0" smtClean="0"/>
              <a:t>vložit, aby bylo možné načíst informaci.</a:t>
            </a:r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4851" y="620688"/>
            <a:ext cx="3113409" cy="244827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 descr="FDDmechanik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613" y="3861048"/>
            <a:ext cx="4647238" cy="230425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6508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136904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V roce 1982 se masově začalo používat cédéčko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3192398"/>
            <a:ext cx="8424936" cy="3474720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/>
              <a:t>Ve své době to byl revoluční vynález.</a:t>
            </a:r>
          </a:p>
          <a:p>
            <a:pPr marL="45720" indent="0">
              <a:buNone/>
            </a:pPr>
            <a:r>
              <a:rPr lang="cs-CZ" dirty="0" smtClean="0"/>
              <a:t>Délka spirály, na kterou se ukládá informace je dlouhá 6 km.</a:t>
            </a:r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700808"/>
            <a:ext cx="2004814" cy="200481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0846" y="4293096"/>
            <a:ext cx="3181350" cy="21336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5624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232591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Dnes tu máme </a:t>
            </a:r>
            <a:r>
              <a:rPr lang="cs-CZ" dirty="0" err="1" smtClean="0"/>
              <a:t>flash</a:t>
            </a:r>
            <a:r>
              <a:rPr lang="cs-CZ" dirty="0" smtClean="0"/>
              <a:t> disky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1124744"/>
            <a:ext cx="6400800" cy="3474720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/>
              <a:t>„</a:t>
            </a:r>
            <a:r>
              <a:rPr lang="cs-CZ" dirty="0" err="1" smtClean="0"/>
              <a:t>Flešky</a:t>
            </a:r>
            <a:r>
              <a:rPr lang="cs-CZ" dirty="0" smtClean="0"/>
              <a:t>“ se používají jako náhrady za diskety a CD, jsou rozměrově příjemné, stačí je připnout na klíče.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348880"/>
            <a:ext cx="2381250" cy="88582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437112"/>
            <a:ext cx="2857500" cy="174307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53562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7992888" cy="1296144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Nesmíme zapomenou na paměťové karty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1979672"/>
            <a:ext cx="6400800" cy="3474720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/>
              <a:t>Použití najdou především v mobilech, fotoaparátech, noteboocích a MP3 přehrávačích.</a:t>
            </a:r>
          </a:p>
          <a:p>
            <a:pPr marL="45720" indent="0">
              <a:buNone/>
            </a:pPr>
            <a:r>
              <a:rPr lang="cs-CZ" dirty="0" smtClean="0"/>
              <a:t>Jedná se o velmi malé kartičky, které se zasouvají do těla přístroje.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717032"/>
            <a:ext cx="4695825" cy="269557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50894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www.barts.cz/index.php/pocitace/hardware/79-media?start=2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cs.wikipedia.org/wiki/D%C4%9Brn%C3%A1_p%C3%A1ska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</a:t>
            </a:r>
            <a:r>
              <a:rPr lang="cs-CZ" dirty="0" smtClean="0">
                <a:hlinkClick r:id="rId4"/>
              </a:rPr>
              <a:t>cs.wikipedia.org/wiki/Flashdisk</a:t>
            </a:r>
            <a:endParaRPr lang="cs-CZ" dirty="0" smtClean="0"/>
          </a:p>
          <a:p>
            <a:r>
              <a:rPr lang="cs-CZ">
                <a:hlinkClick r:id="rId5"/>
              </a:rPr>
              <a:t>http://</a:t>
            </a:r>
            <a:r>
              <a:rPr lang="cs-CZ" smtClean="0">
                <a:hlinkClick r:id="rId5"/>
              </a:rPr>
              <a:t>cs.wikipedia.org/wiki/Disketa</a:t>
            </a:r>
            <a:endParaRPr lang="cs-CZ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4117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Vytvořeno </a:t>
            </a:r>
            <a:r>
              <a:rPr lang="cs-CZ" dirty="0"/>
              <a:t>jako DUM do předmětu Práce na počítači na Základní Škole a Mateřské škole Mladá Boleslav, 17. listopadu 1325 příspěvková organizace, pro 4. ročník. </a:t>
            </a:r>
          </a:p>
          <a:p>
            <a:pPr marL="45720" indent="0">
              <a:buNone/>
            </a:pPr>
            <a:r>
              <a:rPr lang="cs-CZ" dirty="0"/>
              <a:t>•Materiál slouží k doplnění výkladu periferie. </a:t>
            </a:r>
          </a:p>
          <a:p>
            <a:pPr marL="45720" indent="0">
              <a:buNone/>
            </a:pPr>
            <a:r>
              <a:rPr lang="cs-CZ" dirty="0"/>
              <a:t>•Materiál doporučuji prezentovat pomocí dataprojektoru či interaktivní tabule. </a:t>
            </a:r>
          </a:p>
          <a:p>
            <a:pPr marL="45720" indent="0">
              <a:buNone/>
            </a:pPr>
            <a:r>
              <a:rPr lang="cs-CZ" dirty="0"/>
              <a:t>•Materiál byl vytvořen a pilotován v I. pololetí školního roku 2011/2012 </a:t>
            </a:r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8126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37</TotalTime>
  <Words>258</Words>
  <Application>Microsoft Office PowerPoint</Application>
  <PresentationFormat>Předvádění na obrazovce (4:3)</PresentationFormat>
  <Paragraphs>43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Aerodynamika</vt:lpstr>
      <vt:lpstr>1_Aerodynamika</vt:lpstr>
      <vt:lpstr>     </vt:lpstr>
      <vt:lpstr>Paměťová média</vt:lpstr>
      <vt:lpstr>Jak to všechno začalo?</vt:lpstr>
      <vt:lpstr>Pak přišla disketa</vt:lpstr>
      <vt:lpstr>V roce 1982 se masově začalo používat cédéčko</vt:lpstr>
      <vt:lpstr>Dnes tu máme flash disky</vt:lpstr>
      <vt:lpstr>Nesmíme zapomenou na paměťové karty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Paměťová média</dc:title>
  <dc:creator>Duchacek</dc:creator>
  <cp:lastModifiedBy>Duchacek</cp:lastModifiedBy>
  <cp:revision>4</cp:revision>
  <dcterms:created xsi:type="dcterms:W3CDTF">2012-11-22T20:21:24Z</dcterms:created>
  <dcterms:modified xsi:type="dcterms:W3CDTF">2012-11-23T04:01:11Z</dcterms:modified>
</cp:coreProperties>
</file>