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748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451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787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244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188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69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062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730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900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665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915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FA4C97-0F59-4E0D-B02A-5AF2C2AA0E9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EC39F2-E5FC-4D49-9F18-E7E46AA9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091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Operační systém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VY_32_INOVACE_06_Operační_systém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484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Operační systém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Hlavním úkolem operačního systému je zajistit uživateli snadné ovládaní počítače.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087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Současnost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Dnes se většina z nás setká s operačním systémem od firmy Microsoft nebo Apple.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http://freebit.cz/wp-content/uploads/2011/01/Microsoft-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339193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3312699"/>
            <a:ext cx="2448272" cy="2253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8070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První počítače operační systém neměly. Jejich uživatelé s nimi museli komunikovat v jeho řeči. A řeči počítače jsou samé jedničky a nuly. </a:t>
            </a:r>
          </a:p>
          <a:p>
            <a:pPr marL="0" indent="0">
              <a:buNone/>
            </a:pPr>
            <a:r>
              <a:rPr lang="cs-CZ" sz="2200" dirty="0" smtClean="0"/>
              <a:t>Představte si, že ahoj v počítačové řeči znamená 1010. A věta: „Jak se daří“ by vypadala </a:t>
            </a:r>
            <a:r>
              <a:rPr lang="cs-CZ" sz="2200" dirty="0"/>
              <a:t>1010111011011010</a:t>
            </a:r>
            <a:r>
              <a:rPr lang="cs-CZ" sz="2200" dirty="0" smtClean="0"/>
              <a:t> .</a:t>
            </a:r>
          </a:p>
          <a:p>
            <a:pPr marL="0" indent="0">
              <a:buNone/>
            </a:pPr>
            <a:r>
              <a:rPr lang="cs-CZ" sz="2200" dirty="0" smtClean="0"/>
              <a:t>S rozvojem počítačové techniky už řeč složená z jedniček a nul byla neúnosná, proto vznikly programovací jazyky, které usnadňovaly programátorům komunikovat s počítači.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9797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http://www.google.cz/imgres?um=1&amp;hl=cs&amp;sa=N&amp;biw=1366&amp;bih=653&amp;tbm=isch&amp;tbnid=DYSRdJPLBo4ItM:&amp;imgrefurl=http://freebit.cz/tag/microsoft/&amp;docid=XteKGCVmDHP82M&amp;imgurl=http://freebit.cz/wp-content/uploads/2011/01/Microsoft-logo.png&amp;w=540&amp;h=397&amp;ei=-J6qUM2mB6eJ4gS3zoHgDA&amp;zoom=1&amp;iact=rc&amp;dur=318&amp;sig=104493883848785951955&amp;page=1&amp;tbnh=153&amp;tbnw=227&amp;start=0&amp;ndsp=16&amp;ved=1t:429,r:8,s:0,i:159&amp;tx=121&amp;ty=61</a:t>
            </a:r>
          </a:p>
          <a:p>
            <a:r>
              <a:rPr lang="cs-CZ" sz="1600" dirty="0" smtClean="0"/>
              <a:t>http://www.google.cz/imgres?um=1&amp;hl=cs&amp;sa=N&amp;biw=1366&amp;bih=653&amp;tbm=isch&amp;tbnid=A8AvIS0uEUIRjM:&amp;imgrefurl=http://inovacnipodnikani.cz/aktuality/%3Fid%3D728&amp;docid=YYEniCYAwM-hxM&amp;imgurl=http://inovacnipodnikani.cz/files/new728/739-apple.jpg&amp;w=321&amp;h=375&amp;ei=SZ-qUP2sGOuL4gTCwIGIBg&amp;zoom=1&amp;iact=hc&amp;vpx=857&amp;vpy=167&amp;dur=1714&amp;hovh=243&amp;hovw=208&amp;tx=149&amp;ty=107&amp;sig=104493883848785951955&amp;page=1&amp;tbnh=147&amp;tbnw=122&amp;start=0&amp;ndsp=19&amp;ved=1t:429,r:4,s:0,i:160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4772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Vytvořeno jako DUM do předmětu Práce na počítači na Základní Škole a Mateřské škole Mladá Boleslav, 17. listopadu 1325 příspěvková organizace, pro 4. ročník. </a:t>
            </a:r>
          </a:p>
          <a:p>
            <a:r>
              <a:rPr lang="cs-CZ" dirty="0"/>
              <a:t>Materiál slouží k doplnění výkladu úvod do </a:t>
            </a:r>
            <a:r>
              <a:rPr lang="cs-CZ" dirty="0" err="1"/>
              <a:t>PnP</a:t>
            </a:r>
            <a:r>
              <a:rPr lang="cs-CZ" dirty="0"/>
              <a:t>. </a:t>
            </a:r>
          </a:p>
          <a:p>
            <a:r>
              <a:rPr lang="cs-CZ" dirty="0"/>
              <a:t>Materiál doporučuji prezentovat pomocí dataprojektoru či interaktivní tabule. </a:t>
            </a:r>
          </a:p>
          <a:p>
            <a:r>
              <a:rPr lang="cs-CZ" dirty="0"/>
              <a:t>Materiál byl vytvořen a pilotován v I. pololetí školního roku 2011/2012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59466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222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Operační systém</vt:lpstr>
      <vt:lpstr>Současnost</vt:lpstr>
      <vt:lpstr>Historie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Duchacek</dc:creator>
  <cp:lastModifiedBy>Duchacek</cp:lastModifiedBy>
  <cp:revision>7</cp:revision>
  <dcterms:created xsi:type="dcterms:W3CDTF">2012-11-19T20:05:36Z</dcterms:created>
  <dcterms:modified xsi:type="dcterms:W3CDTF">2012-11-23T04:05:09Z</dcterms:modified>
</cp:coreProperties>
</file>