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E157C1-5254-4E61-9508-09FC1B20AD34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98DDAF5-AAAD-471D-A0B2-4B652B4267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Ukládání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VY_32_INOVACE_19_Ukládání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350"/>
            <a:ext cx="914400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35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91680" y="2492896"/>
            <a:ext cx="5637010" cy="882119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Úplně každý, kdo umí pracovat s počítačem a umí vytvářet textové dokumenty, malovat obrázky, upravovat grafy, potřebuje svou práci uložit, aby se k ní mohl vrátit.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764704"/>
            <a:ext cx="7175351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Ukládání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269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54868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Proč je ukládání dobré?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132856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Naši práci ukládáme proto, že jsme vyvinuli určitou námahu při tvorbě a jistě by byla škoda o celou snahu přijít.</a:t>
            </a:r>
          </a:p>
          <a:p>
            <a:pPr marL="45720" indent="0">
              <a:buNone/>
            </a:pPr>
            <a:r>
              <a:rPr lang="cs-CZ" dirty="0" smtClean="0"/>
              <a:t>Občas se stane, že vám vyučující zadá práci, kterou za jednu hodinu </a:t>
            </a:r>
            <a:r>
              <a:rPr lang="cs-CZ" dirty="0" err="1" smtClean="0"/>
              <a:t>PnP</a:t>
            </a:r>
            <a:r>
              <a:rPr lang="cs-CZ" dirty="0" smtClean="0"/>
              <a:t> nebo PI stihnout nelze, proto je ukládání z velmi důležitých činností při práci na počítači.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00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Naštěstí pro nás pracujeme s aplikacemi, které nám možnost uložení nabízejí. </a:t>
            </a:r>
          </a:p>
          <a:p>
            <a:pPr marL="45720" indent="0">
              <a:buNone/>
            </a:pPr>
            <a:r>
              <a:rPr lang="cs-CZ" dirty="0" smtClean="0"/>
              <a:t>Hodit se nám bude při ukládání ve </a:t>
            </a:r>
            <a:r>
              <a:rPr lang="cs-CZ" dirty="0" err="1" smtClean="0"/>
              <a:t>WordPadu</a:t>
            </a:r>
            <a:r>
              <a:rPr lang="cs-CZ" dirty="0" smtClean="0"/>
              <a:t> a Malování.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0598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60648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Co je to ten SOUBOR?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268760"/>
            <a:ext cx="6616824" cy="1584176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Všechno, co uložíte se uloží jako soubor.</a:t>
            </a:r>
          </a:p>
          <a:p>
            <a:pPr marL="45720" indent="0">
              <a:buNone/>
            </a:pPr>
            <a:r>
              <a:rPr lang="cs-CZ" dirty="0" smtClean="0"/>
              <a:t>Soubor může být obrázek, text, klip, video, počítačový program, …</a:t>
            </a:r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1026" name="Picture 2" descr="C:\Users\Duchacek\AppData\Local\Microsoft\Windows\Temporary Internet Files\Content.IE5\TUDRYOQF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4502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chacek\AppData\Local\Microsoft\Windows\Temporary Internet Files\Content.IE5\TUDRYOQF\MP900201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2024" y="2768775"/>
            <a:ext cx="182880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ilm"/>
          <p:cNvSpPr>
            <a:spLocks noEditPoints="1" noChangeArrowheads="1"/>
          </p:cNvSpPr>
          <p:nvPr/>
        </p:nvSpPr>
        <p:spPr bwMode="auto">
          <a:xfrm>
            <a:off x="3025949" y="4437112"/>
            <a:ext cx="904875" cy="1136650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4960 w 21600"/>
              <a:gd name="T17" fmla="*/ 8129 h 21600"/>
              <a:gd name="T18" fmla="*/ 17079 w 21600"/>
              <a:gd name="T19" fmla="*/ 1342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21600" y="0"/>
                </a:moveTo>
                <a:lnTo>
                  <a:pt x="21600" y="21600"/>
                </a:lnTo>
                <a:lnTo>
                  <a:pt x="0" y="21600"/>
                </a:lnTo>
                <a:lnTo>
                  <a:pt x="0" y="0"/>
                </a:lnTo>
                <a:lnTo>
                  <a:pt x="21600" y="0"/>
                </a:lnTo>
                <a:close/>
              </a:path>
              <a:path w="21600" h="21600" extrusionOk="0">
                <a:moveTo>
                  <a:pt x="3014" y="21600"/>
                </a:moveTo>
                <a:lnTo>
                  <a:pt x="3014" y="0"/>
                </a:lnTo>
                <a:lnTo>
                  <a:pt x="0" y="0"/>
                </a:lnTo>
                <a:lnTo>
                  <a:pt x="0" y="21600"/>
                </a:lnTo>
                <a:lnTo>
                  <a:pt x="3014" y="21600"/>
                </a:lnTo>
                <a:close/>
              </a:path>
              <a:path w="21600" h="21600" extrusionOk="0">
                <a:moveTo>
                  <a:pt x="21600" y="21600"/>
                </a:moveTo>
                <a:lnTo>
                  <a:pt x="21600" y="0"/>
                </a:lnTo>
                <a:lnTo>
                  <a:pt x="18586" y="0"/>
                </a:lnTo>
                <a:lnTo>
                  <a:pt x="18586" y="21600"/>
                </a:lnTo>
                <a:lnTo>
                  <a:pt x="21600" y="21600"/>
                </a:lnTo>
                <a:close/>
              </a:path>
              <a:path w="21600" h="21600" extrusionOk="0">
                <a:moveTo>
                  <a:pt x="6028" y="6574"/>
                </a:moveTo>
                <a:lnTo>
                  <a:pt x="15572" y="6574"/>
                </a:lnTo>
                <a:lnTo>
                  <a:pt x="16074" y="6574"/>
                </a:lnTo>
                <a:lnTo>
                  <a:pt x="16326" y="6457"/>
                </a:lnTo>
                <a:lnTo>
                  <a:pt x="16577" y="6339"/>
                </a:lnTo>
                <a:lnTo>
                  <a:pt x="16828" y="6222"/>
                </a:lnTo>
                <a:lnTo>
                  <a:pt x="17079" y="6222"/>
                </a:lnTo>
                <a:lnTo>
                  <a:pt x="17330" y="5987"/>
                </a:lnTo>
                <a:lnTo>
                  <a:pt x="17330" y="5870"/>
                </a:lnTo>
                <a:lnTo>
                  <a:pt x="17581" y="5635"/>
                </a:lnTo>
                <a:lnTo>
                  <a:pt x="17581" y="1526"/>
                </a:lnTo>
                <a:lnTo>
                  <a:pt x="17330" y="1291"/>
                </a:lnTo>
                <a:lnTo>
                  <a:pt x="17330" y="1174"/>
                </a:lnTo>
                <a:lnTo>
                  <a:pt x="17079" y="1057"/>
                </a:lnTo>
                <a:lnTo>
                  <a:pt x="16828" y="939"/>
                </a:lnTo>
                <a:lnTo>
                  <a:pt x="16577" y="822"/>
                </a:lnTo>
                <a:lnTo>
                  <a:pt x="16326" y="704"/>
                </a:lnTo>
                <a:lnTo>
                  <a:pt x="16074" y="704"/>
                </a:lnTo>
                <a:lnTo>
                  <a:pt x="15572" y="587"/>
                </a:lnTo>
                <a:lnTo>
                  <a:pt x="6028" y="587"/>
                </a:lnTo>
                <a:lnTo>
                  <a:pt x="5526" y="704"/>
                </a:lnTo>
                <a:lnTo>
                  <a:pt x="5274" y="704"/>
                </a:lnTo>
                <a:lnTo>
                  <a:pt x="5023" y="822"/>
                </a:lnTo>
                <a:lnTo>
                  <a:pt x="4772" y="939"/>
                </a:lnTo>
                <a:lnTo>
                  <a:pt x="4521" y="1057"/>
                </a:lnTo>
                <a:lnTo>
                  <a:pt x="4270" y="1174"/>
                </a:lnTo>
                <a:lnTo>
                  <a:pt x="4270" y="1291"/>
                </a:lnTo>
                <a:lnTo>
                  <a:pt x="4019" y="1526"/>
                </a:lnTo>
                <a:lnTo>
                  <a:pt x="4019" y="5635"/>
                </a:lnTo>
                <a:lnTo>
                  <a:pt x="4270" y="5870"/>
                </a:lnTo>
                <a:lnTo>
                  <a:pt x="4270" y="5987"/>
                </a:lnTo>
                <a:lnTo>
                  <a:pt x="4521" y="6222"/>
                </a:lnTo>
                <a:lnTo>
                  <a:pt x="4772" y="6222"/>
                </a:lnTo>
                <a:lnTo>
                  <a:pt x="5023" y="6339"/>
                </a:lnTo>
                <a:lnTo>
                  <a:pt x="5274" y="6457"/>
                </a:lnTo>
                <a:lnTo>
                  <a:pt x="5526" y="6574"/>
                </a:lnTo>
                <a:lnTo>
                  <a:pt x="6028" y="6574"/>
                </a:lnTo>
                <a:close/>
              </a:path>
              <a:path w="21600" h="21600" extrusionOk="0">
                <a:moveTo>
                  <a:pt x="6028" y="13617"/>
                </a:moveTo>
                <a:lnTo>
                  <a:pt x="15572" y="13617"/>
                </a:lnTo>
                <a:lnTo>
                  <a:pt x="16074" y="13617"/>
                </a:lnTo>
                <a:lnTo>
                  <a:pt x="16326" y="13617"/>
                </a:lnTo>
                <a:lnTo>
                  <a:pt x="16577" y="13500"/>
                </a:lnTo>
                <a:lnTo>
                  <a:pt x="16828" y="13383"/>
                </a:lnTo>
                <a:lnTo>
                  <a:pt x="17079" y="13265"/>
                </a:lnTo>
                <a:lnTo>
                  <a:pt x="17330" y="13148"/>
                </a:lnTo>
                <a:lnTo>
                  <a:pt x="17330" y="12913"/>
                </a:lnTo>
                <a:lnTo>
                  <a:pt x="17581" y="12796"/>
                </a:lnTo>
                <a:lnTo>
                  <a:pt x="17581" y="8687"/>
                </a:lnTo>
                <a:lnTo>
                  <a:pt x="17330" y="8452"/>
                </a:lnTo>
                <a:lnTo>
                  <a:pt x="17330" y="8335"/>
                </a:lnTo>
                <a:lnTo>
                  <a:pt x="17079" y="8217"/>
                </a:lnTo>
                <a:lnTo>
                  <a:pt x="16828" y="7983"/>
                </a:lnTo>
                <a:lnTo>
                  <a:pt x="16577" y="7983"/>
                </a:lnTo>
                <a:lnTo>
                  <a:pt x="16326" y="7865"/>
                </a:lnTo>
                <a:lnTo>
                  <a:pt x="16074" y="7865"/>
                </a:lnTo>
                <a:lnTo>
                  <a:pt x="15572" y="7748"/>
                </a:lnTo>
                <a:lnTo>
                  <a:pt x="6028" y="7748"/>
                </a:lnTo>
                <a:lnTo>
                  <a:pt x="5526" y="7865"/>
                </a:lnTo>
                <a:lnTo>
                  <a:pt x="5274" y="7865"/>
                </a:lnTo>
                <a:lnTo>
                  <a:pt x="5023" y="7983"/>
                </a:lnTo>
                <a:lnTo>
                  <a:pt x="4772" y="7983"/>
                </a:lnTo>
                <a:lnTo>
                  <a:pt x="4521" y="8217"/>
                </a:lnTo>
                <a:lnTo>
                  <a:pt x="4270" y="8335"/>
                </a:lnTo>
                <a:lnTo>
                  <a:pt x="4270" y="8452"/>
                </a:lnTo>
                <a:lnTo>
                  <a:pt x="4019" y="8687"/>
                </a:lnTo>
                <a:lnTo>
                  <a:pt x="4019" y="12796"/>
                </a:lnTo>
                <a:lnTo>
                  <a:pt x="4270" y="12913"/>
                </a:lnTo>
                <a:lnTo>
                  <a:pt x="4270" y="13148"/>
                </a:lnTo>
                <a:lnTo>
                  <a:pt x="4521" y="13265"/>
                </a:lnTo>
                <a:lnTo>
                  <a:pt x="4772" y="13383"/>
                </a:lnTo>
                <a:lnTo>
                  <a:pt x="5023" y="13500"/>
                </a:lnTo>
                <a:lnTo>
                  <a:pt x="5274" y="13617"/>
                </a:lnTo>
                <a:lnTo>
                  <a:pt x="5526" y="13617"/>
                </a:lnTo>
                <a:lnTo>
                  <a:pt x="6028" y="13617"/>
                </a:lnTo>
                <a:close/>
              </a:path>
              <a:path w="21600" h="21600" extrusionOk="0">
                <a:moveTo>
                  <a:pt x="6028" y="20778"/>
                </a:moveTo>
                <a:lnTo>
                  <a:pt x="15572" y="20778"/>
                </a:lnTo>
                <a:lnTo>
                  <a:pt x="16074" y="20778"/>
                </a:lnTo>
                <a:lnTo>
                  <a:pt x="16326" y="20661"/>
                </a:lnTo>
                <a:lnTo>
                  <a:pt x="16577" y="20661"/>
                </a:lnTo>
                <a:lnTo>
                  <a:pt x="16828" y="20543"/>
                </a:lnTo>
                <a:lnTo>
                  <a:pt x="17079" y="20426"/>
                </a:lnTo>
                <a:lnTo>
                  <a:pt x="17330" y="20309"/>
                </a:lnTo>
                <a:lnTo>
                  <a:pt x="17330" y="20074"/>
                </a:lnTo>
                <a:lnTo>
                  <a:pt x="17581" y="19957"/>
                </a:lnTo>
                <a:lnTo>
                  <a:pt x="17581" y="15730"/>
                </a:lnTo>
                <a:lnTo>
                  <a:pt x="17330" y="15613"/>
                </a:lnTo>
                <a:lnTo>
                  <a:pt x="17330" y="15378"/>
                </a:lnTo>
                <a:lnTo>
                  <a:pt x="17079" y="15378"/>
                </a:lnTo>
                <a:lnTo>
                  <a:pt x="16828" y="15143"/>
                </a:lnTo>
                <a:lnTo>
                  <a:pt x="16577" y="15026"/>
                </a:lnTo>
                <a:lnTo>
                  <a:pt x="16326" y="15026"/>
                </a:lnTo>
                <a:lnTo>
                  <a:pt x="16074" y="15026"/>
                </a:lnTo>
                <a:lnTo>
                  <a:pt x="15572" y="14909"/>
                </a:lnTo>
                <a:lnTo>
                  <a:pt x="6028" y="14909"/>
                </a:lnTo>
                <a:lnTo>
                  <a:pt x="5526" y="15026"/>
                </a:lnTo>
                <a:lnTo>
                  <a:pt x="5274" y="15026"/>
                </a:lnTo>
                <a:lnTo>
                  <a:pt x="5023" y="15026"/>
                </a:lnTo>
                <a:lnTo>
                  <a:pt x="4772" y="15143"/>
                </a:lnTo>
                <a:lnTo>
                  <a:pt x="4521" y="15378"/>
                </a:lnTo>
                <a:lnTo>
                  <a:pt x="4270" y="15378"/>
                </a:lnTo>
                <a:lnTo>
                  <a:pt x="4270" y="15613"/>
                </a:lnTo>
                <a:lnTo>
                  <a:pt x="4019" y="15730"/>
                </a:lnTo>
                <a:lnTo>
                  <a:pt x="4019" y="19957"/>
                </a:lnTo>
                <a:lnTo>
                  <a:pt x="4270" y="20074"/>
                </a:lnTo>
                <a:lnTo>
                  <a:pt x="4270" y="20309"/>
                </a:lnTo>
                <a:lnTo>
                  <a:pt x="4521" y="20426"/>
                </a:lnTo>
                <a:lnTo>
                  <a:pt x="4772" y="20543"/>
                </a:lnTo>
                <a:lnTo>
                  <a:pt x="5023" y="20661"/>
                </a:lnTo>
                <a:lnTo>
                  <a:pt x="5274" y="20661"/>
                </a:lnTo>
                <a:lnTo>
                  <a:pt x="5526" y="20778"/>
                </a:lnTo>
                <a:lnTo>
                  <a:pt x="6028" y="20778"/>
                </a:lnTo>
                <a:close/>
              </a:path>
              <a:path w="21600" h="21600" extrusionOk="0">
                <a:moveTo>
                  <a:pt x="753" y="1291"/>
                </a:moveTo>
                <a:lnTo>
                  <a:pt x="2260" y="1291"/>
                </a:lnTo>
                <a:lnTo>
                  <a:pt x="2260" y="235"/>
                </a:lnTo>
                <a:lnTo>
                  <a:pt x="753" y="235"/>
                </a:lnTo>
                <a:lnTo>
                  <a:pt x="753" y="1291"/>
                </a:lnTo>
                <a:close/>
              </a:path>
              <a:path w="21600" h="21600" extrusionOk="0">
                <a:moveTo>
                  <a:pt x="753" y="2700"/>
                </a:moveTo>
                <a:lnTo>
                  <a:pt x="2260" y="2700"/>
                </a:lnTo>
                <a:lnTo>
                  <a:pt x="2260" y="1643"/>
                </a:lnTo>
                <a:lnTo>
                  <a:pt x="753" y="1643"/>
                </a:lnTo>
                <a:lnTo>
                  <a:pt x="753" y="2700"/>
                </a:lnTo>
                <a:close/>
              </a:path>
              <a:path w="21600" h="21600" extrusionOk="0">
                <a:moveTo>
                  <a:pt x="753" y="4109"/>
                </a:moveTo>
                <a:lnTo>
                  <a:pt x="2260" y="4109"/>
                </a:lnTo>
                <a:lnTo>
                  <a:pt x="2260" y="3052"/>
                </a:lnTo>
                <a:lnTo>
                  <a:pt x="753" y="3052"/>
                </a:lnTo>
                <a:lnTo>
                  <a:pt x="753" y="4109"/>
                </a:lnTo>
                <a:close/>
              </a:path>
              <a:path w="21600" h="21600" extrusionOk="0">
                <a:moveTo>
                  <a:pt x="753" y="5517"/>
                </a:moveTo>
                <a:lnTo>
                  <a:pt x="2260" y="5517"/>
                </a:lnTo>
                <a:lnTo>
                  <a:pt x="2260" y="4461"/>
                </a:lnTo>
                <a:lnTo>
                  <a:pt x="753" y="4461"/>
                </a:lnTo>
                <a:lnTo>
                  <a:pt x="753" y="5517"/>
                </a:lnTo>
                <a:close/>
              </a:path>
              <a:path w="21600" h="21600" extrusionOk="0">
                <a:moveTo>
                  <a:pt x="753" y="6926"/>
                </a:moveTo>
                <a:lnTo>
                  <a:pt x="2260" y="6926"/>
                </a:lnTo>
                <a:lnTo>
                  <a:pt x="2260" y="5870"/>
                </a:lnTo>
                <a:lnTo>
                  <a:pt x="753" y="5870"/>
                </a:lnTo>
                <a:lnTo>
                  <a:pt x="753" y="6926"/>
                </a:lnTo>
                <a:close/>
              </a:path>
              <a:path w="21600" h="21600" extrusionOk="0">
                <a:moveTo>
                  <a:pt x="753" y="8335"/>
                </a:moveTo>
                <a:lnTo>
                  <a:pt x="2260" y="8335"/>
                </a:lnTo>
                <a:lnTo>
                  <a:pt x="2260" y="7278"/>
                </a:lnTo>
                <a:lnTo>
                  <a:pt x="753" y="7278"/>
                </a:lnTo>
                <a:lnTo>
                  <a:pt x="753" y="8335"/>
                </a:lnTo>
                <a:close/>
              </a:path>
              <a:path w="21600" h="21600" extrusionOk="0">
                <a:moveTo>
                  <a:pt x="753" y="9743"/>
                </a:moveTo>
                <a:lnTo>
                  <a:pt x="2260" y="9743"/>
                </a:lnTo>
                <a:lnTo>
                  <a:pt x="2260" y="8687"/>
                </a:lnTo>
                <a:lnTo>
                  <a:pt x="753" y="8687"/>
                </a:lnTo>
                <a:lnTo>
                  <a:pt x="753" y="9743"/>
                </a:lnTo>
                <a:close/>
              </a:path>
              <a:path w="21600" h="21600" extrusionOk="0">
                <a:moveTo>
                  <a:pt x="753" y="11152"/>
                </a:moveTo>
                <a:lnTo>
                  <a:pt x="2260" y="11152"/>
                </a:lnTo>
                <a:lnTo>
                  <a:pt x="2260" y="10096"/>
                </a:lnTo>
                <a:lnTo>
                  <a:pt x="753" y="10096"/>
                </a:lnTo>
                <a:lnTo>
                  <a:pt x="753" y="11152"/>
                </a:lnTo>
                <a:close/>
              </a:path>
              <a:path w="21600" h="21600" extrusionOk="0">
                <a:moveTo>
                  <a:pt x="753" y="12561"/>
                </a:moveTo>
                <a:lnTo>
                  <a:pt x="2260" y="12561"/>
                </a:lnTo>
                <a:lnTo>
                  <a:pt x="2260" y="11504"/>
                </a:lnTo>
                <a:lnTo>
                  <a:pt x="753" y="11504"/>
                </a:lnTo>
                <a:lnTo>
                  <a:pt x="753" y="12561"/>
                </a:lnTo>
                <a:close/>
              </a:path>
              <a:path w="21600" h="21600" extrusionOk="0">
                <a:moveTo>
                  <a:pt x="753" y="13970"/>
                </a:moveTo>
                <a:lnTo>
                  <a:pt x="2260" y="13970"/>
                </a:lnTo>
                <a:lnTo>
                  <a:pt x="2260" y="12913"/>
                </a:lnTo>
                <a:lnTo>
                  <a:pt x="753" y="12913"/>
                </a:lnTo>
                <a:lnTo>
                  <a:pt x="753" y="13970"/>
                </a:lnTo>
                <a:close/>
              </a:path>
              <a:path w="21600" h="21600" extrusionOk="0">
                <a:moveTo>
                  <a:pt x="753" y="15378"/>
                </a:moveTo>
                <a:lnTo>
                  <a:pt x="2260" y="15378"/>
                </a:lnTo>
                <a:lnTo>
                  <a:pt x="2260" y="14322"/>
                </a:lnTo>
                <a:lnTo>
                  <a:pt x="753" y="14322"/>
                </a:lnTo>
                <a:lnTo>
                  <a:pt x="753" y="15378"/>
                </a:lnTo>
                <a:close/>
              </a:path>
              <a:path w="21600" h="21600" extrusionOk="0">
                <a:moveTo>
                  <a:pt x="753" y="16787"/>
                </a:moveTo>
                <a:lnTo>
                  <a:pt x="2260" y="16787"/>
                </a:lnTo>
                <a:lnTo>
                  <a:pt x="2260" y="15730"/>
                </a:lnTo>
                <a:lnTo>
                  <a:pt x="753" y="15730"/>
                </a:lnTo>
                <a:lnTo>
                  <a:pt x="753" y="16787"/>
                </a:lnTo>
                <a:close/>
              </a:path>
              <a:path w="21600" h="21600" extrusionOk="0">
                <a:moveTo>
                  <a:pt x="753" y="18196"/>
                </a:moveTo>
                <a:lnTo>
                  <a:pt x="2260" y="18196"/>
                </a:lnTo>
                <a:lnTo>
                  <a:pt x="2260" y="17139"/>
                </a:lnTo>
                <a:lnTo>
                  <a:pt x="753" y="17139"/>
                </a:lnTo>
                <a:lnTo>
                  <a:pt x="753" y="18196"/>
                </a:lnTo>
                <a:close/>
              </a:path>
              <a:path w="21600" h="21600" extrusionOk="0">
                <a:moveTo>
                  <a:pt x="753" y="19604"/>
                </a:moveTo>
                <a:lnTo>
                  <a:pt x="2260" y="19604"/>
                </a:lnTo>
                <a:lnTo>
                  <a:pt x="2260" y="18548"/>
                </a:lnTo>
                <a:lnTo>
                  <a:pt x="753" y="18548"/>
                </a:lnTo>
                <a:lnTo>
                  <a:pt x="753" y="19604"/>
                </a:lnTo>
                <a:close/>
              </a:path>
              <a:path w="21600" h="21600" extrusionOk="0">
                <a:moveTo>
                  <a:pt x="753" y="21013"/>
                </a:moveTo>
                <a:lnTo>
                  <a:pt x="2260" y="21013"/>
                </a:lnTo>
                <a:lnTo>
                  <a:pt x="2260" y="19957"/>
                </a:lnTo>
                <a:lnTo>
                  <a:pt x="753" y="19957"/>
                </a:lnTo>
                <a:lnTo>
                  <a:pt x="753" y="21013"/>
                </a:lnTo>
                <a:close/>
              </a:path>
              <a:path w="21600" h="21600" extrusionOk="0">
                <a:moveTo>
                  <a:pt x="19340" y="1409"/>
                </a:moveTo>
                <a:lnTo>
                  <a:pt x="20595" y="1409"/>
                </a:lnTo>
                <a:lnTo>
                  <a:pt x="20595" y="352"/>
                </a:lnTo>
                <a:lnTo>
                  <a:pt x="19340" y="352"/>
                </a:lnTo>
                <a:lnTo>
                  <a:pt x="19340" y="1409"/>
                </a:lnTo>
                <a:close/>
              </a:path>
              <a:path w="21600" h="21600" extrusionOk="0">
                <a:moveTo>
                  <a:pt x="19340" y="2700"/>
                </a:moveTo>
                <a:lnTo>
                  <a:pt x="20595" y="2700"/>
                </a:lnTo>
                <a:lnTo>
                  <a:pt x="20595" y="1643"/>
                </a:lnTo>
                <a:lnTo>
                  <a:pt x="19340" y="1643"/>
                </a:lnTo>
                <a:lnTo>
                  <a:pt x="19340" y="2700"/>
                </a:lnTo>
                <a:close/>
              </a:path>
              <a:path w="21600" h="21600" extrusionOk="0">
                <a:moveTo>
                  <a:pt x="19340" y="4109"/>
                </a:moveTo>
                <a:lnTo>
                  <a:pt x="20595" y="4109"/>
                </a:lnTo>
                <a:lnTo>
                  <a:pt x="20595" y="3052"/>
                </a:lnTo>
                <a:lnTo>
                  <a:pt x="19340" y="3052"/>
                </a:lnTo>
                <a:lnTo>
                  <a:pt x="19340" y="4109"/>
                </a:lnTo>
                <a:close/>
              </a:path>
              <a:path w="21600" h="21600" extrusionOk="0">
                <a:moveTo>
                  <a:pt x="19340" y="5517"/>
                </a:moveTo>
                <a:lnTo>
                  <a:pt x="20595" y="5517"/>
                </a:lnTo>
                <a:lnTo>
                  <a:pt x="20595" y="4461"/>
                </a:lnTo>
                <a:lnTo>
                  <a:pt x="19340" y="4461"/>
                </a:lnTo>
                <a:lnTo>
                  <a:pt x="19340" y="5517"/>
                </a:lnTo>
                <a:close/>
              </a:path>
              <a:path w="21600" h="21600" extrusionOk="0">
                <a:moveTo>
                  <a:pt x="19340" y="6926"/>
                </a:moveTo>
                <a:lnTo>
                  <a:pt x="20595" y="6926"/>
                </a:lnTo>
                <a:lnTo>
                  <a:pt x="20595" y="5870"/>
                </a:lnTo>
                <a:lnTo>
                  <a:pt x="19340" y="5870"/>
                </a:lnTo>
                <a:lnTo>
                  <a:pt x="19340" y="6926"/>
                </a:lnTo>
                <a:close/>
              </a:path>
              <a:path w="21600" h="21600" extrusionOk="0">
                <a:moveTo>
                  <a:pt x="19340" y="8335"/>
                </a:moveTo>
                <a:lnTo>
                  <a:pt x="20595" y="8335"/>
                </a:lnTo>
                <a:lnTo>
                  <a:pt x="20595" y="7278"/>
                </a:lnTo>
                <a:lnTo>
                  <a:pt x="19340" y="7278"/>
                </a:lnTo>
                <a:lnTo>
                  <a:pt x="19340" y="8335"/>
                </a:lnTo>
                <a:close/>
              </a:path>
              <a:path w="21600" h="21600" extrusionOk="0">
                <a:moveTo>
                  <a:pt x="19340" y="9743"/>
                </a:moveTo>
                <a:lnTo>
                  <a:pt x="20595" y="9743"/>
                </a:lnTo>
                <a:lnTo>
                  <a:pt x="20595" y="8687"/>
                </a:lnTo>
                <a:lnTo>
                  <a:pt x="19340" y="8687"/>
                </a:lnTo>
                <a:lnTo>
                  <a:pt x="19340" y="9743"/>
                </a:lnTo>
                <a:close/>
              </a:path>
              <a:path w="21600" h="21600" extrusionOk="0">
                <a:moveTo>
                  <a:pt x="19340" y="11152"/>
                </a:moveTo>
                <a:lnTo>
                  <a:pt x="20595" y="11152"/>
                </a:lnTo>
                <a:lnTo>
                  <a:pt x="20595" y="10096"/>
                </a:lnTo>
                <a:lnTo>
                  <a:pt x="19340" y="10096"/>
                </a:lnTo>
                <a:lnTo>
                  <a:pt x="19340" y="11152"/>
                </a:lnTo>
                <a:close/>
              </a:path>
              <a:path w="21600" h="21600" extrusionOk="0">
                <a:moveTo>
                  <a:pt x="19340" y="12561"/>
                </a:moveTo>
                <a:lnTo>
                  <a:pt x="20595" y="12561"/>
                </a:lnTo>
                <a:lnTo>
                  <a:pt x="20595" y="11504"/>
                </a:lnTo>
                <a:lnTo>
                  <a:pt x="19340" y="11504"/>
                </a:lnTo>
                <a:lnTo>
                  <a:pt x="19340" y="12561"/>
                </a:lnTo>
                <a:close/>
              </a:path>
              <a:path w="21600" h="21600" extrusionOk="0">
                <a:moveTo>
                  <a:pt x="19340" y="13970"/>
                </a:moveTo>
                <a:lnTo>
                  <a:pt x="20595" y="13970"/>
                </a:lnTo>
                <a:lnTo>
                  <a:pt x="20595" y="12913"/>
                </a:lnTo>
                <a:lnTo>
                  <a:pt x="19340" y="12913"/>
                </a:lnTo>
                <a:lnTo>
                  <a:pt x="19340" y="13970"/>
                </a:lnTo>
                <a:close/>
              </a:path>
              <a:path w="21600" h="21600" extrusionOk="0">
                <a:moveTo>
                  <a:pt x="19340" y="15378"/>
                </a:moveTo>
                <a:lnTo>
                  <a:pt x="20595" y="15378"/>
                </a:lnTo>
                <a:lnTo>
                  <a:pt x="20595" y="14322"/>
                </a:lnTo>
                <a:lnTo>
                  <a:pt x="19340" y="14322"/>
                </a:lnTo>
                <a:lnTo>
                  <a:pt x="19340" y="15378"/>
                </a:lnTo>
                <a:close/>
              </a:path>
              <a:path w="21600" h="21600" extrusionOk="0">
                <a:moveTo>
                  <a:pt x="19340" y="16787"/>
                </a:moveTo>
                <a:lnTo>
                  <a:pt x="20595" y="16787"/>
                </a:lnTo>
                <a:lnTo>
                  <a:pt x="20595" y="15730"/>
                </a:lnTo>
                <a:lnTo>
                  <a:pt x="19340" y="15730"/>
                </a:lnTo>
                <a:lnTo>
                  <a:pt x="19340" y="16787"/>
                </a:lnTo>
                <a:close/>
              </a:path>
              <a:path w="21600" h="21600" extrusionOk="0">
                <a:moveTo>
                  <a:pt x="19340" y="18196"/>
                </a:moveTo>
                <a:lnTo>
                  <a:pt x="20595" y="18196"/>
                </a:lnTo>
                <a:lnTo>
                  <a:pt x="20595" y="17139"/>
                </a:lnTo>
                <a:lnTo>
                  <a:pt x="19340" y="17139"/>
                </a:lnTo>
                <a:lnTo>
                  <a:pt x="19340" y="18196"/>
                </a:lnTo>
                <a:close/>
              </a:path>
              <a:path w="21600" h="21600" extrusionOk="0">
                <a:moveTo>
                  <a:pt x="19340" y="19604"/>
                </a:moveTo>
                <a:lnTo>
                  <a:pt x="20595" y="19604"/>
                </a:lnTo>
                <a:lnTo>
                  <a:pt x="20595" y="18548"/>
                </a:lnTo>
                <a:lnTo>
                  <a:pt x="19340" y="18548"/>
                </a:lnTo>
                <a:lnTo>
                  <a:pt x="19340" y="19604"/>
                </a:lnTo>
                <a:close/>
              </a:path>
              <a:path w="21600" h="21600" extrusionOk="0">
                <a:moveTo>
                  <a:pt x="19340" y="21013"/>
                </a:moveTo>
                <a:lnTo>
                  <a:pt x="20595" y="21013"/>
                </a:lnTo>
                <a:lnTo>
                  <a:pt x="20595" y="19957"/>
                </a:lnTo>
                <a:lnTo>
                  <a:pt x="19340" y="19957"/>
                </a:lnTo>
                <a:lnTo>
                  <a:pt x="19340" y="21013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161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332656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A jak mám soubory pojmenovat?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03648" y="2492896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Je na každém z vás, jak soubor pojmenovat, ale my se budeme řídit pravidlem, že soubor pojmenujeme podle zadání práce. </a:t>
            </a:r>
          </a:p>
          <a:p>
            <a:pPr marL="4572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36540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Jak postupovat při ukládání v programu </a:t>
            </a:r>
            <a:r>
              <a:rPr lang="cs-CZ" dirty="0" err="1" smtClean="0"/>
              <a:t>WordPad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47664" y="2348880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sz="2000" dirty="0" smtClean="0"/>
              <a:t>Postup: V hlavní nabídce vybere možnost Uložit jako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3" y="2924944"/>
            <a:ext cx="4607991" cy="2701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69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Do řádku Název souboru zvolíme název svého dokumentu.</a:t>
            </a:r>
          </a:p>
          <a:p>
            <a:pPr marL="45720" indent="0">
              <a:buNone/>
            </a:pPr>
            <a:r>
              <a:rPr lang="cs-CZ" dirty="0" smtClean="0"/>
              <a:t>Na levé straně vybereme cestu, kam chceme soubor uložit.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4904"/>
            <a:ext cx="5534358" cy="3411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1551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Jak postupovat při ukládání v programu </a:t>
            </a:r>
            <a:r>
              <a:rPr lang="cs-CZ" dirty="0" smtClean="0"/>
              <a:t>Malování?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276872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Postup je podobný, jako v programu </a:t>
            </a:r>
            <a:r>
              <a:rPr lang="cs-CZ" dirty="0" err="1" smtClean="0"/>
              <a:t>WordPad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r>
              <a:rPr lang="cs-CZ" sz="2400" dirty="0"/>
              <a:t>V hlavní nabídce vybere možnost Uložit jako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40968"/>
            <a:ext cx="5915025" cy="345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313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9472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/>
              <a:t>Do řádku Název souboru zvolíme název svého dokumentu.</a:t>
            </a:r>
          </a:p>
          <a:p>
            <a:pPr marL="45720" indent="0">
              <a:buNone/>
            </a:pPr>
            <a:r>
              <a:rPr lang="cs-CZ" dirty="0"/>
              <a:t>Na levé straně vybereme cestu, kam chceme soubor uložit.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1916832"/>
            <a:ext cx="6477000" cy="445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7468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04664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403648" y="2204864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/>
              <a:t>Vlastní</a:t>
            </a:r>
          </a:p>
          <a:p>
            <a:pPr marL="45720" indent="0">
              <a:buNone/>
            </a:pPr>
            <a:r>
              <a:rPr lang="cs-CZ" dirty="0" smtClean="0"/>
              <a:t>Galerie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47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>Vytvořeno jako DUM do předmětu Práce na počítači na Základní Škole a Mateřské škole Mladá Boleslav, 17. listopadu 1325 příspěvková organizace, pro 4. 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se souborem.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I. pololetí školního roku 2011/2012 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6414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</TotalTime>
  <Words>357</Words>
  <Application>Microsoft Office PowerPoint</Application>
  <PresentationFormat>Předvádění na obrazovce (4:3)</PresentationFormat>
  <Paragraphs>40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     </vt:lpstr>
      <vt:lpstr>Ukládání</vt:lpstr>
      <vt:lpstr>Proč je ukládání dobré?</vt:lpstr>
      <vt:lpstr>Prezentace aplikace PowerPoint</vt:lpstr>
      <vt:lpstr>Co je to ten SOUBOR?</vt:lpstr>
      <vt:lpstr>A jak mám soubory pojmenovat?</vt:lpstr>
      <vt:lpstr>Jak postupovat při ukládání v programu WordPad?</vt:lpstr>
      <vt:lpstr>Prezentace aplikace PowerPoint</vt:lpstr>
      <vt:lpstr>Jak postupovat při ukládání v programu Malování?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Ukládání</dc:title>
  <dc:creator>Duchacek</dc:creator>
  <cp:lastModifiedBy>Duchacek</cp:lastModifiedBy>
  <cp:revision>6</cp:revision>
  <dcterms:created xsi:type="dcterms:W3CDTF">2012-11-22T18:22:43Z</dcterms:created>
  <dcterms:modified xsi:type="dcterms:W3CDTF">2012-11-23T05:28:41Z</dcterms:modified>
</cp:coreProperties>
</file>