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7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BAAFFCB-5B96-455F-9AAF-19F2184AECC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AC142D4-1DCF-4499-9386-B759E58A74F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Vypnutí a odhlášení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</a:t>
            </a:r>
            <a:r>
              <a:rPr lang="cs-CZ" dirty="0" smtClean="0"/>
              <a:t>Jan Duchek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VY_32_INOVACE_18_Vypnutí_a_odhlášení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107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Vypnutí nebo odhlášení počítače.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 descr="C:\Users\Duchacek\AppData\Local\Microsoft\Windows\Temporary Internet Files\Content.IE5\MIQ6Z4A4\MP9004331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24944"/>
            <a:ext cx="5384166" cy="359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5340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Počítač nevypínáme stejným tlačítkem, které jsme použili při zapnutí, ale vypínáme ho pomocí myši a nabídky START, kterou známe z předchozí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675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Vypnutí volíme v případě, že po nás do učebny výpočetní techniky už nikdo nejde. Tuto informaci vám předá vyučující.</a:t>
            </a:r>
          </a:p>
          <a:p>
            <a:r>
              <a:rPr lang="cs-CZ" sz="1800" dirty="0" smtClean="0"/>
              <a:t>Počítač vypneme pomocí nabídky vypnout, kterou najdeme v hlavní nabídce START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491490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568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Odhlášení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Pomocí nabídky odhlásit se uvedeme počítač do chvíle, kdy čeká na zadání přihlašovacího jména a hesla. </a:t>
            </a:r>
            <a:endParaRPr lang="cs-CZ" sz="1800" dirty="0"/>
          </a:p>
          <a:p>
            <a:r>
              <a:rPr lang="cs-CZ" sz="1800" dirty="0" smtClean="0"/>
              <a:t>Tuto variantu volíme v případě, že s jistotou víme, že po nás jde do učebny výpočetní techniky jiná třída. </a:t>
            </a:r>
          </a:p>
          <a:p>
            <a:r>
              <a:rPr lang="cs-CZ" sz="1800" dirty="0" smtClean="0"/>
              <a:t>Tímto krokem jiné třídě ušetříme čas.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29000"/>
            <a:ext cx="491490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440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644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byl vytvořen a pilotován v I. pololetí školního roku 2011/2012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0756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45</TotalTime>
  <Words>211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     </vt:lpstr>
      <vt:lpstr>Vypnutí nebo odhlášení počítače.</vt:lpstr>
      <vt:lpstr>Prezentace aplikace PowerPoint</vt:lpstr>
      <vt:lpstr>Vypnutí</vt:lpstr>
      <vt:lpstr>Odhlášení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5</cp:revision>
  <dcterms:created xsi:type="dcterms:W3CDTF">2012-11-19T19:07:32Z</dcterms:created>
  <dcterms:modified xsi:type="dcterms:W3CDTF">2012-11-23T05:34:10Z</dcterms:modified>
</cp:coreProperties>
</file>