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5B552-8567-4CB5-85C3-C4AC3D97A7F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D1531-E52C-4A59-9E96-4C98A2ADF45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Klávesové zkratky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VY_32_INOVACE_17_Klávesové_zkratky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00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/>
          <a:lstStyle/>
          <a:p>
            <a:r>
              <a:rPr lang="cs-CZ" dirty="0" smtClean="0"/>
              <a:t>Klávesové zkratky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217912"/>
          </a:xfrm>
        </p:spPr>
        <p:txBody>
          <a:bodyPr>
            <a:normAutofit/>
          </a:bodyPr>
          <a:lstStyle/>
          <a:p>
            <a:r>
              <a:rPr lang="cs-CZ" dirty="0"/>
              <a:t>Klávesové zkratky jsou kombinace určených kláves, které po stisknutí vyvolají nějakou akci. Může jít o napsání speciálního znaku, manipulaci s aktuálně otevřeným programem, ale také spuštění jiného programu, přepnutí mezi běžícími aplikacemi nebo třeba spuštění přehrávání hudby. Jejich účel je jasný, urychlují práci s počítačem, často nás ušetří nutnosti sahat pro myš, mnoho aplikací je dokonce možné ovládat pouze prostřednictvím </a:t>
            </a:r>
            <a:r>
              <a:rPr lang="cs-CZ" dirty="0" smtClean="0"/>
              <a:t>klávesnice. </a:t>
            </a:r>
            <a:r>
              <a:rPr lang="cs-CZ" dirty="0"/>
              <a:t>Není nutné si je všechny pamatovat, ale mnohdy nám ušetří spoustu práce a proto se hodí alespoň některé využívat.</a:t>
            </a:r>
          </a:p>
        </p:txBody>
      </p:sp>
    </p:spTree>
    <p:extLst>
      <p:ext uri="{BB962C8B-B14F-4D97-AF65-F5344CB8AC3E}">
        <p14:creationId xmlns:p14="http://schemas.microsoft.com/office/powerpoint/2010/main" val="392316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Operační systémy Windows nabízí obrovské množství užitečných klávesových </a:t>
            </a:r>
            <a:r>
              <a:rPr lang="cs-CZ" dirty="0" smtClean="0"/>
              <a:t>zkratek. Pojďme se na ně podívat.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Klávesové zkratky v operačních systémech Windows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997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F1 - zobrazení nápovědy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F2 - přejmenování vybrané položky, souboru, složky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F3 - vyhledávání souborů, složek a programů v počítači, počítačů v síti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F4 - aktivování adresního řádku v Průzkumníkovi (funguje i v aplikaci Internet Explorer)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F5 - aktualizace aktuálního okna (v internetových prohlížečích aktualizace stránky)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F6 - přepínání mezi prvky okna nebo plochy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F11 - maximalizace nebo minimalizace aktivního okna, režim celé obrazovky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Funkční klávesy </a:t>
            </a:r>
            <a:br>
              <a:rPr lang="cs-CZ" dirty="0" smtClean="0"/>
            </a:br>
            <a:r>
              <a:rPr lang="cs-CZ" dirty="0" smtClean="0"/>
              <a:t>„F1 – F12“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344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PRTSCN (PRINT SCREEN) - uloží snímek aktuální obrazovky do schránky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Snímání obrazovky</a:t>
            </a:r>
            <a:br>
              <a:rPr lang="cs-CZ" b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93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fontAlgn="base"/>
            <a:r>
              <a:rPr lang="cs-CZ" dirty="0"/>
              <a:t>CTRL + N - nový dokument/sešit</a:t>
            </a:r>
          </a:p>
          <a:p>
            <a:pPr fontAlgn="base"/>
            <a:r>
              <a:rPr lang="cs-CZ" dirty="0"/>
              <a:t>CTRL + O - otevřít</a:t>
            </a:r>
          </a:p>
          <a:p>
            <a:pPr fontAlgn="base"/>
            <a:r>
              <a:rPr lang="cs-CZ" dirty="0"/>
              <a:t>CTRL + S - uložit</a:t>
            </a:r>
          </a:p>
          <a:p>
            <a:pPr fontAlgn="base"/>
            <a:r>
              <a:rPr lang="cs-CZ" dirty="0"/>
              <a:t>CTRL + P - tisknout</a:t>
            </a:r>
          </a:p>
          <a:p>
            <a:pPr fontAlgn="base"/>
            <a:r>
              <a:rPr lang="cs-CZ" dirty="0"/>
              <a:t>CTRL + C - kopírování označeného textu či buněk do schránky</a:t>
            </a:r>
          </a:p>
          <a:p>
            <a:pPr fontAlgn="base"/>
            <a:r>
              <a:rPr lang="cs-CZ" dirty="0"/>
              <a:t>CTRL + V - vložení označeného textu či buněk ze schránky</a:t>
            </a:r>
          </a:p>
          <a:p>
            <a:pPr fontAlgn="base"/>
            <a:r>
              <a:rPr lang="cs-CZ" dirty="0"/>
              <a:t>CTRL + X - vyjmutí označeného textu či buněk a vložení do schránky</a:t>
            </a:r>
          </a:p>
          <a:p>
            <a:pPr fontAlgn="base"/>
            <a:r>
              <a:rPr lang="cs-CZ" dirty="0"/>
              <a:t>CTRL + Z - zpět, navrácení provedené akce</a:t>
            </a:r>
          </a:p>
          <a:p>
            <a:pPr fontAlgn="base"/>
            <a:r>
              <a:rPr lang="cs-CZ" dirty="0"/>
              <a:t>CTRL + Y - opakování navrácené akce</a:t>
            </a:r>
          </a:p>
          <a:p>
            <a:pPr fontAlgn="base"/>
            <a:r>
              <a:rPr lang="cs-CZ" dirty="0"/>
              <a:t>CTRL + F - hledání v dokumentu/sešitu</a:t>
            </a:r>
          </a:p>
          <a:p>
            <a:pPr fontAlgn="base"/>
            <a:r>
              <a:rPr lang="cs-CZ" dirty="0"/>
              <a:t>CTRL + A - vybrání/označení celého dokumentu/všech buněk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278016" cy="1979466"/>
          </a:xfrm>
        </p:spPr>
        <p:txBody>
          <a:bodyPr>
            <a:normAutofit/>
          </a:bodyPr>
          <a:lstStyle/>
          <a:p>
            <a:pPr fontAlgn="base"/>
            <a:r>
              <a:rPr lang="pl-PL" b="1" dirty="0"/>
              <a:t>Manipulace s </a:t>
            </a:r>
            <a:r>
              <a:rPr lang="pl-PL" b="1" dirty="0" smtClean="0"/>
              <a:t>dokumentem, sešitem </a:t>
            </a:r>
            <a:r>
              <a:rPr lang="pl-PL" b="1" dirty="0"/>
              <a:t>nebo jejich částmi</a:t>
            </a:r>
          </a:p>
        </p:txBody>
      </p:sp>
    </p:spTree>
    <p:extLst>
      <p:ext uri="{BB962C8B-B14F-4D97-AF65-F5344CB8AC3E}">
        <p14:creationId xmlns:p14="http://schemas.microsoft.com/office/powerpoint/2010/main" val="20209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http://www.klavesovezkratky.123abc.cz/klavesove-zkratky-pro-word-excel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486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/>
              <a:t>Vytvořeno jako DUM do předmětu Práce na počítači na Základní Škole a Mateřské škole Mladá Boleslav, 17. listopadu 1325 příspěvková organizace, pro 4. 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periferie. </a:t>
            </a:r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I. pololetí školního roku 2011/2012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7368202"/>
      </p:ext>
    </p:extLst>
  </p:cSld>
  <p:clrMapOvr>
    <a:masterClrMapping/>
  </p:clrMapOvr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13</TotalTime>
  <Words>290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Tradeshow</vt:lpstr>
      <vt:lpstr>     </vt:lpstr>
      <vt:lpstr>Klávesové zkratky</vt:lpstr>
      <vt:lpstr>Klávesové zkratky v operačních systémech Windows</vt:lpstr>
      <vt:lpstr>Funkční klávesy  „F1 – F12“</vt:lpstr>
      <vt:lpstr>Snímání obrazovky </vt:lpstr>
      <vt:lpstr>Manipulace s dokumentem, sešitem nebo jejich částmi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Duchacek</dc:creator>
  <cp:lastModifiedBy>Duchacek</cp:lastModifiedBy>
  <cp:revision>4</cp:revision>
  <dcterms:created xsi:type="dcterms:W3CDTF">2012-11-19T22:48:16Z</dcterms:created>
  <dcterms:modified xsi:type="dcterms:W3CDTF">2012-11-23T05:18:57Z</dcterms:modified>
</cp:coreProperties>
</file>