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4768-F7AB-4097-A360-E863CA56853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9889F-F0EB-4B31-A6F2-8E6F681B7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41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4768-F7AB-4097-A360-E863CA56853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9889F-F0EB-4B31-A6F2-8E6F681B7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450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4768-F7AB-4097-A360-E863CA56853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9889F-F0EB-4B31-A6F2-8E6F681B7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701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4768-F7AB-4097-A360-E863CA56853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9889F-F0EB-4B31-A6F2-8E6F681B7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894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4768-F7AB-4097-A360-E863CA56853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9889F-F0EB-4B31-A6F2-8E6F681B7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188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4768-F7AB-4097-A360-E863CA56853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9889F-F0EB-4B31-A6F2-8E6F681B7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862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4768-F7AB-4097-A360-E863CA56853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9889F-F0EB-4B31-A6F2-8E6F681B7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633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4768-F7AB-4097-A360-E863CA56853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9889F-F0EB-4B31-A6F2-8E6F681B7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084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4768-F7AB-4097-A360-E863CA56853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9889F-F0EB-4B31-A6F2-8E6F681B7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69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4768-F7AB-4097-A360-E863CA56853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9889F-F0EB-4B31-A6F2-8E6F681B7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953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E4768-F7AB-4097-A360-E863CA56853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9889F-F0EB-4B31-A6F2-8E6F681B7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292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9E4768-F7AB-4097-A360-E863CA56853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19889F-F0EB-4B31-A6F2-8E6F681B7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175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Druhy počítačů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VY_32_INOVACE_16_Druhy_počítačů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217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očítače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Kolik jich vlastně je?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70821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počítač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 nepřenosný. Většinou ho můžete vidět někde v koutě. Není nejmenší. Potřebuje svůj stůl.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852936"/>
            <a:ext cx="1845543" cy="2636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00365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Notebook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Přenosný počítač, který můžeme použít chvíli i bez stálého připojení k elektrické síti. Má svůj vlastní monitor, který je součástí počítače.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356992"/>
            <a:ext cx="2689419" cy="2204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1297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Netbook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Jde o podobný počítač, jako Notebook s tím, že </a:t>
            </a:r>
            <a:r>
              <a:rPr lang="cs-CZ" dirty="0" err="1" smtClean="0"/>
              <a:t>netbook</a:t>
            </a:r>
            <a:r>
              <a:rPr lang="cs-CZ" dirty="0" smtClean="0"/>
              <a:t> je ještě o něco menší a ještě lépe přenosnější.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068960"/>
            <a:ext cx="3448016" cy="2586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6203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Přenosný počítač, který se vejde do kapsy saka. Opět je monitor (obrazovka) jeho součástí. Nemá už takové využití jako např. notebook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212976"/>
            <a:ext cx="3061153" cy="2387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6977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Chytrý telefon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Jde o zmenšeninu </a:t>
            </a:r>
            <a:r>
              <a:rPr lang="cs-CZ" dirty="0" err="1" smtClean="0"/>
              <a:t>tebletu</a:t>
            </a:r>
            <a:r>
              <a:rPr lang="cs-CZ" dirty="0" smtClean="0"/>
              <a:t>, se kterou lze volat. Za jistých okolností může nepohodlně nahradit notebook.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573016"/>
            <a:ext cx="2286681" cy="1988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3684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http://www.ucirna.cz/informatika/hardware_zakladni_pojmy_druhy_pocitacu.php</a:t>
            </a:r>
          </a:p>
        </p:txBody>
      </p:sp>
    </p:spTree>
    <p:extLst>
      <p:ext uri="{BB962C8B-B14F-4D97-AF65-F5344CB8AC3E}">
        <p14:creationId xmlns:p14="http://schemas.microsoft.com/office/powerpoint/2010/main" val="675398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45720" indent="0">
              <a:buNone/>
            </a:pPr>
            <a:r>
              <a:rPr lang="cs-CZ" dirty="0"/>
              <a:t>Vytvořeno jako DUM do předmětu Práce na počítači na Základní Škole a Mateřské škole Mladá Boleslav, 17. listopadu 1325 příspěvková organizace, pro 4. 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druhy počítačů.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I. pololetí školního roku 2011/2012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6004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222</Words>
  <Application>Microsoft Office PowerPoint</Application>
  <PresentationFormat>Předvádění na obrazovce (4:3)</PresentationFormat>
  <Paragraphs>30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    </vt:lpstr>
      <vt:lpstr>Počítače</vt:lpstr>
      <vt:lpstr>Osobní počítač</vt:lpstr>
      <vt:lpstr>Notebook</vt:lpstr>
      <vt:lpstr>Netbook</vt:lpstr>
      <vt:lpstr>Tablet</vt:lpstr>
      <vt:lpstr>Chytrý telefon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Duchacek</dc:creator>
  <cp:lastModifiedBy>Duchacek</cp:lastModifiedBy>
  <cp:revision>4</cp:revision>
  <dcterms:created xsi:type="dcterms:W3CDTF">2012-11-19T23:12:40Z</dcterms:created>
  <dcterms:modified xsi:type="dcterms:W3CDTF">2012-11-23T05:15:28Z</dcterms:modified>
</cp:coreProperties>
</file>