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101FF6-091D-4736-BDE0-7AB9C179098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9AD73DC-3826-4907-8705-A4BAF57850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259632" y="2708920"/>
            <a:ext cx="6400800" cy="347472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Spuštění aplikace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</a:t>
            </a:r>
            <a:r>
              <a:rPr lang="cs-CZ" dirty="0" smtClean="0"/>
              <a:t>Jan Duchek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VY_32_INOVACE_13_Spuštění_aplikace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874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počítači je </a:t>
            </a:r>
            <a:r>
              <a:rPr lang="cs-CZ" dirty="0" smtClean="0"/>
              <a:t>spousta </a:t>
            </a:r>
            <a:r>
              <a:rPr lang="cs-CZ" dirty="0" smtClean="0"/>
              <a:t>programů, které nám usnadňují činnost, baví nás a zároveň nás mohou i něco naučit.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Spouštění aplikací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08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92696"/>
            <a:ext cx="6512511" cy="11430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47664" y="2420888"/>
            <a:ext cx="6400800" cy="3474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Nebude nám to k ničemu, když nebudeme umět ty správné aplikace zapnout, uložit nebo ukončit.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72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22187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 kde je najdu?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321130"/>
            <a:ext cx="6400800" cy="3474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Naštěstí máme v levém spodním rohu ikonu START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 klepnutí myši na tuto ikonu nám vyjede nabídka, ve které se skrývají všechny programy, které jsou v počítači nainstalované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Stačí si vybrat a kliknout.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84784"/>
            <a:ext cx="576064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474" y="3068960"/>
            <a:ext cx="2481064" cy="3453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12819"/>
            <a:ext cx="241438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44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916832"/>
            <a:ext cx="6400800" cy="3474720"/>
          </a:xfrm>
        </p:spPr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301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k doplnění výkladu </a:t>
            </a:r>
            <a:r>
              <a:rPr lang="cs-CZ" dirty="0" smtClean="0"/>
              <a:t>spuštění aplikace. 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byl vytvořen a pilotován v I. pololetí školního roku 2011/2012 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05969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</TotalTime>
  <Words>178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Spouštění aplikací</vt:lpstr>
      <vt:lpstr>Prezentace aplikace PowerPoint</vt:lpstr>
      <vt:lpstr>A kde je najdu?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5</cp:revision>
  <dcterms:created xsi:type="dcterms:W3CDTF">2012-11-19T22:12:56Z</dcterms:created>
  <dcterms:modified xsi:type="dcterms:W3CDTF">2012-11-23T05:01:09Z</dcterms:modified>
</cp:coreProperties>
</file>