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6EEFD37-7904-4B94-9DC3-6DB55E2D954F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8A86EF0-EACB-4704-BBA1-48A7A218348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Začínáme s počítačem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</a:t>
            </a:r>
            <a:r>
              <a:rPr lang="cs-CZ" dirty="0" smtClean="0"/>
              <a:t>Jan Duchek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VY_32_INOVACE_12_Začínáme_s_počítačem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635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Začínáme s počítačem.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885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Počítač v učebně výpočetní techniky se skládá z </a:t>
            </a:r>
          </a:p>
          <a:p>
            <a:pPr algn="just"/>
            <a:r>
              <a:rPr lang="cs-CZ" dirty="0" smtClean="0"/>
              <a:t>počítače</a:t>
            </a:r>
          </a:p>
          <a:p>
            <a:pPr algn="just"/>
            <a:r>
              <a:rPr lang="cs-CZ" dirty="0" smtClean="0"/>
              <a:t>monitoru</a:t>
            </a:r>
          </a:p>
          <a:p>
            <a:pPr algn="just"/>
            <a:r>
              <a:rPr lang="cs-CZ" dirty="0" smtClean="0"/>
              <a:t>myši</a:t>
            </a:r>
          </a:p>
          <a:p>
            <a:pPr algn="just"/>
            <a:r>
              <a:rPr lang="cs-CZ" dirty="0" smtClean="0"/>
              <a:t>klávesnice</a:t>
            </a:r>
          </a:p>
          <a:p>
            <a:pPr algn="just"/>
            <a:r>
              <a:rPr lang="cs-CZ" dirty="0" smtClean="0"/>
              <a:t>sluchátek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Počítač v naší učebně.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6054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16832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Počítač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Vypadá jako větší krabice od bot. Budeme jí říkat Case (čti </a:t>
            </a:r>
            <a:r>
              <a:rPr lang="cs-CZ" sz="2800" dirty="0" err="1" smtClean="0"/>
              <a:t>kejs</a:t>
            </a:r>
            <a:r>
              <a:rPr lang="cs-CZ" sz="2800" dirty="0" smtClean="0"/>
              <a:t>). V této bedně se provádějí veškeré věci, které můžeš sledovat pomocí monitoru.</a:t>
            </a:r>
            <a:endParaRPr lang="cs-CZ" sz="2800" dirty="0"/>
          </a:p>
        </p:txBody>
      </p:sp>
      <p:pic>
        <p:nvPicPr>
          <p:cNvPr id="1026" name="Picture 2" descr="C:\Users\Duchacek\Pictures\IMAG01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88840"/>
            <a:ext cx="2581087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11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Monitor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Díky němu se můžeš dívat na </a:t>
            </a:r>
            <a:r>
              <a:rPr lang="cs-CZ" sz="2400" dirty="0" smtClean="0"/>
              <a:t>film, číst si e-mail, chatovat, učit se, … </a:t>
            </a:r>
            <a:endParaRPr lang="cs-CZ" sz="2400" dirty="0"/>
          </a:p>
        </p:txBody>
      </p:sp>
      <p:pic>
        <p:nvPicPr>
          <p:cNvPr id="2050" name="Picture 2" descr="C:\Users\Duchacek\Pictures\IMAG01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0848"/>
            <a:ext cx="6300192" cy="32254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703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Klávesnice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Díky klávesnici můžeš psát, hrát hry, mixovat </a:t>
            </a:r>
            <a:r>
              <a:rPr lang="cs-CZ" sz="2400" dirty="0" smtClean="0"/>
              <a:t>muziku</a:t>
            </a:r>
            <a:r>
              <a:rPr lang="cs-CZ" sz="2400" dirty="0" smtClean="0"/>
              <a:t>, programovat, …</a:t>
            </a:r>
            <a:endParaRPr lang="cs-CZ" dirty="0"/>
          </a:p>
        </p:txBody>
      </p:sp>
      <p:pic>
        <p:nvPicPr>
          <p:cNvPr id="3075" name="Picture 3" descr="C:\Users\Duchacek\Pictures\IMAG013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36912"/>
            <a:ext cx="5364088" cy="30094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327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Myš</a:t>
            </a:r>
            <a:br>
              <a:rPr lang="cs-CZ" dirty="0" smtClean="0"/>
            </a:br>
            <a:r>
              <a:rPr lang="cs-CZ" sz="2400" dirty="0" smtClean="0"/>
              <a:t>S ní můžeš krásně malovat, ovládat tvůj počítač, hrát hry. </a:t>
            </a:r>
            <a:endParaRPr lang="cs-CZ" dirty="0"/>
          </a:p>
        </p:txBody>
      </p:sp>
      <p:pic>
        <p:nvPicPr>
          <p:cNvPr id="4098" name="Picture 2" descr="C:\Users\Duchacek\Pictures\IMAG01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02532"/>
            <a:ext cx="2581087" cy="40050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080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629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Vytvořeno 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úvod k PC.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I. pololetí školního roku 2011/2012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58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33</TotalTime>
  <Words>125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     </vt:lpstr>
      <vt:lpstr>Začínáme s počítačem.</vt:lpstr>
      <vt:lpstr>Počítač v naší učebně.</vt:lpstr>
      <vt:lpstr>Počítač  Vypadá jako větší krabice od bot. Budeme jí říkat Case (čti kejs). V této bedně se provádějí veškeré věci, které můžeš sledovat pomocí monitoru.</vt:lpstr>
      <vt:lpstr>Monitor Díky němu se můžeš dívat na film, číst si e-mail, chatovat, učit se, … </vt:lpstr>
      <vt:lpstr>Klávesnice Díky klávesnici můžeš psát, hrát hry, mixovat muziku, programovat, …</vt:lpstr>
      <vt:lpstr>Myš S ní můžeš krásně malovat, ovládat tvůj počítač, hrát hry.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Duchacek</dc:creator>
  <cp:lastModifiedBy>Duchacek</cp:lastModifiedBy>
  <cp:revision>5</cp:revision>
  <dcterms:created xsi:type="dcterms:W3CDTF">2012-11-19T18:04:31Z</dcterms:created>
  <dcterms:modified xsi:type="dcterms:W3CDTF">2012-11-23T04:50:21Z</dcterms:modified>
</cp:coreProperties>
</file>