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0" r:id="rId6"/>
    <p:sldId id="261" r:id="rId7"/>
    <p:sldId id="264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056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343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13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195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174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84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15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83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49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356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87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9AAF9-1189-4C8F-A03D-F242A78557EF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5E408-C2D2-4B6F-B657-205464751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2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Computer_from_inside_018.jpg" TargetMode="External"/><Relationship Id="rId2" Type="http://schemas.openxmlformats.org/officeDocument/2006/relationships/hyperlink" Target="http://en.wikipedia.org/wiki/Personal_computer_hardwar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Hardware a software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</a:t>
            </a:r>
            <a:r>
              <a:rPr lang="cs-CZ" dirty="0" smtClean="0"/>
              <a:t>Jan Duchek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VY_32_INOVACE_11_Hardware_a_software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84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Hardware a software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3240360" cy="3479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65123"/>
            <a:ext cx="4185700" cy="3702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02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Hardware označuje technické vybavení počítače.</a:t>
            </a:r>
          </a:p>
          <a:p>
            <a:pPr marL="0" indent="0">
              <a:buNone/>
            </a:pPr>
            <a:r>
              <a:rPr lang="cs-CZ" dirty="0" smtClean="0"/>
              <a:t>Je to všechno, na co si mohu sáhnout, čeho se mohu </a:t>
            </a:r>
            <a:r>
              <a:rPr lang="cs-CZ" dirty="0" smtClean="0"/>
              <a:t>dotknout </a:t>
            </a:r>
            <a:r>
              <a:rPr lang="cs-CZ" dirty="0" smtClean="0"/>
              <a:t>(jen v případech, kdy mi to vyučují dovolí, protože hrozí nebezpečí úrazu elektrickým proudem). </a:t>
            </a:r>
          </a:p>
          <a:p>
            <a:pPr marL="0" indent="0">
              <a:buNone/>
            </a:pPr>
            <a:r>
              <a:rPr lang="cs-CZ" dirty="0" smtClean="0"/>
              <a:t>Hardware jsou všechny součástky počítače bez kterých by nebyl schopen pracovat.</a:t>
            </a:r>
          </a:p>
        </p:txBody>
      </p:sp>
    </p:spTree>
    <p:extLst>
      <p:ext uri="{BB962C8B-B14F-4D97-AF65-F5344CB8AC3E}">
        <p14:creationId xmlns:p14="http://schemas.microsoft.com/office/powerpoint/2010/main" val="211136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5851387" cy="552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28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Mezi hardware patří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Procesor</a:t>
            </a:r>
          </a:p>
          <a:p>
            <a:r>
              <a:rPr lang="cs-CZ" dirty="0" smtClean="0"/>
              <a:t>Základní deska</a:t>
            </a:r>
          </a:p>
          <a:p>
            <a:r>
              <a:rPr lang="cs-CZ" dirty="0" smtClean="0"/>
              <a:t>Grafická karta</a:t>
            </a:r>
          </a:p>
          <a:p>
            <a:r>
              <a:rPr lang="cs-CZ" dirty="0" smtClean="0"/>
              <a:t>Paměť RAM</a:t>
            </a:r>
          </a:p>
          <a:p>
            <a:r>
              <a:rPr lang="cs-CZ" dirty="0" smtClean="0"/>
              <a:t>Pevný disk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29939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Software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Software je veškeré programové vybavení počítače. Na software si nemohu sáhnout, nemohu ho chytit ani zvážit.</a:t>
            </a:r>
          </a:p>
          <a:p>
            <a:pPr marL="0" indent="0">
              <a:buNone/>
            </a:pPr>
            <a:r>
              <a:rPr lang="cs-CZ" dirty="0" smtClean="0"/>
              <a:t>Software pomocí hardwaru zajišťuje chod počítače, </a:t>
            </a:r>
            <a:r>
              <a:rPr lang="cs-CZ" smtClean="0"/>
              <a:t>který obsluhujeme. </a:t>
            </a:r>
          </a:p>
          <a:p>
            <a:pPr marL="0" indent="0">
              <a:buNone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77081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oftware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12776"/>
            <a:ext cx="7620000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17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/>
              <a:t>http://www.google.cz/imgres?num=10&amp;um=1&amp;hl=cs&amp;tbo=d&amp;biw=1366&amp;bih=653&amp;tbm=isch&amp;tbnid=5KlQmn8E2a4TmM:&amp;imgrefurl=http://www.effective-time-management-strategies.com/goal-setting-software.html&amp;docid=Ujg6g0zRGU08JM&amp;imgurl=http://</a:t>
            </a:r>
            <a:r>
              <a:rPr lang="cs-CZ" sz="1200" dirty="0" smtClean="0"/>
              <a:t>www.effective-time-management-strategies.com/images/goal_setting_software.jpg&amp;w=780&amp;h=585&amp;ei=vvyuUJ6PEMXKtAaKyIDQDA&amp;zoom=1&amp;iact=hc&amp;vpx=731&amp;vpy=173&amp;dur=432&amp;hovh=194&amp;hovw=259&amp;tx=69&amp;ty=65&amp;sig=104493883848785951955&amp;sqi=2&amp;page=1&amp;tbnh=137&amp;tbnw=171&amp;start=0&amp;ndsp=20&amp;ved=1t:429,r:4,s:0,i:160</a:t>
            </a:r>
          </a:p>
          <a:p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en.wikipedia.org/wiki/Personal_computer_hardware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en.wikipedia.org/wiki/File:Computer_from_inside_018.jpg</a:t>
            </a:r>
            <a:endParaRPr lang="cs-CZ" sz="1200" dirty="0" smtClean="0"/>
          </a:p>
          <a:p>
            <a:r>
              <a:rPr lang="cs-CZ" sz="1200" dirty="0"/>
              <a:t>http://cs.wikipedia.org/wiki/Soubor:OpenOffice.org_Writer.png</a:t>
            </a:r>
          </a:p>
        </p:txBody>
      </p:sp>
    </p:spTree>
    <p:extLst>
      <p:ext uri="{BB962C8B-B14F-4D97-AF65-F5344CB8AC3E}">
        <p14:creationId xmlns:p14="http://schemas.microsoft.com/office/powerpoint/2010/main" val="257213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/>
              <a:t>Vytvořeno jako DUM do předmětu Práce na počítači na Základní Škole a Mateřské škole Mladá Boleslav, 17. listopadu 1325 příspěvková organizace, pro 4. ročník. 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Materiál </a:t>
            </a:r>
            <a:r>
              <a:rPr lang="cs-CZ" dirty="0"/>
              <a:t>slouží k doplnění </a:t>
            </a:r>
            <a:r>
              <a:rPr lang="cs-CZ"/>
              <a:t>výkladu </a:t>
            </a:r>
            <a:r>
              <a:rPr lang="cs-CZ" smtClean="0"/>
              <a:t>úvod k PC. </a:t>
            </a:r>
            <a:endParaRPr lang="cs-CZ" dirty="0"/>
          </a:p>
          <a:p>
            <a:pPr marL="45720" indent="0">
              <a:buNone/>
            </a:pPr>
            <a:r>
              <a:rPr lang="cs-CZ" dirty="0" smtClean="0"/>
              <a:t>Materiál </a:t>
            </a:r>
            <a:r>
              <a:rPr lang="cs-CZ" dirty="0"/>
              <a:t>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 smtClean="0"/>
              <a:t>Materiál </a:t>
            </a:r>
            <a:r>
              <a:rPr lang="cs-CZ" dirty="0"/>
              <a:t>byl vytvořen a pilotován v I. pololetí školního roku 2011/2012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6786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212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 </vt:lpstr>
      <vt:lpstr>Hardware a software</vt:lpstr>
      <vt:lpstr>Hardware</vt:lpstr>
      <vt:lpstr>Hardware</vt:lpstr>
      <vt:lpstr>Mezi hardware patří :</vt:lpstr>
      <vt:lpstr>Software </vt:lpstr>
      <vt:lpstr>Software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Duchacek</dc:creator>
  <cp:lastModifiedBy>Duchacek</cp:lastModifiedBy>
  <cp:revision>4</cp:revision>
  <dcterms:created xsi:type="dcterms:W3CDTF">2012-11-19T19:39:31Z</dcterms:created>
  <dcterms:modified xsi:type="dcterms:W3CDTF">2012-11-23T04:42:36Z</dcterms:modified>
</cp:coreProperties>
</file>