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D11E9F6-4A91-4178-B868-D6EC44C6175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727744F-6583-4B3C-99B6-70150C6B46F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První spuštění počítače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VY_32_INOVACE_09_První_spuštění_počítače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2806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Moje první zapnutí a přihlášení na můj vlastní účet.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Každý z žáků, který navštěvuje naši školu, dostane svůj vlastní účet, který patří jenom a pouze jemu. Tento učet vám vydrží až do deváté třídy. Budete mít jistotu, že se nikdo jiný na něj nepřihlásí, protože bude chráněn heslem. </a:t>
            </a:r>
            <a:endParaRPr lang="cs-CZ" dirty="0"/>
          </a:p>
        </p:txBody>
      </p:sp>
      <p:pic>
        <p:nvPicPr>
          <p:cNvPr id="1026" name="Picture 2" descr="C:\Users\Duchacek\AppData\Local\Microsoft\Windows\Temporary Internet Files\Content.IE5\MIQ6Z4A4\MC9004038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621" y="3394604"/>
            <a:ext cx="2736304" cy="2832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36515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Kterým čudlíkem mám vlastně počítač zapnout?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chceš počítač zapnout, budeš muset zmáčknout toto tlačítko.            </a:t>
            </a:r>
          </a:p>
          <a:p>
            <a:endParaRPr lang="cs-CZ" dirty="0"/>
          </a:p>
          <a:p>
            <a:r>
              <a:rPr lang="cs-CZ" dirty="0" smtClean="0"/>
              <a:t>Že je počítač zapnutý poznáš tak,</a:t>
            </a:r>
          </a:p>
          <a:p>
            <a:pPr marL="0" indent="0">
              <a:buNone/>
            </a:pPr>
            <a:r>
              <a:rPr lang="cs-CZ" dirty="0" smtClean="0"/>
              <a:t>    že tlačítko zezelená. </a:t>
            </a:r>
            <a:endParaRPr lang="cs-CZ" dirty="0"/>
          </a:p>
        </p:txBody>
      </p:sp>
      <p:pic>
        <p:nvPicPr>
          <p:cNvPr id="1026" name="Picture 2" descr="C:\Users\Duchacek\Pictures\IMAG01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32856"/>
            <a:ext cx="1933014" cy="40770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88840"/>
            <a:ext cx="888876" cy="844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723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A co dál?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Chvíli počkáš, až ti počítač naběhne. </a:t>
            </a:r>
            <a:endParaRPr lang="cs-CZ" dirty="0"/>
          </a:p>
        </p:txBody>
      </p:sp>
      <p:pic>
        <p:nvPicPr>
          <p:cNvPr id="2050" name="Picture 2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32856"/>
            <a:ext cx="3480628" cy="3194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0111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Teď je ten správný čas se přihlásit.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Jako přihlašovací jméno zadáš :</a:t>
            </a:r>
          </a:p>
          <a:p>
            <a:pPr marL="0" indent="0">
              <a:buNone/>
            </a:pPr>
            <a:r>
              <a:rPr lang="cs-CZ" sz="1400" dirty="0" smtClean="0"/>
              <a:t>První písmeno tvého jméno a celé příjmení</a:t>
            </a:r>
          </a:p>
          <a:p>
            <a:pPr marL="0" indent="0">
              <a:buNone/>
            </a:pPr>
            <a:r>
              <a:rPr lang="cs-CZ" sz="1400" dirty="0" smtClean="0"/>
              <a:t>bez háčků a čárek.</a:t>
            </a:r>
          </a:p>
          <a:p>
            <a:r>
              <a:rPr lang="cs-CZ" sz="1400" dirty="0" smtClean="0"/>
              <a:t>Například student Jan Novák</a:t>
            </a:r>
          </a:p>
          <a:p>
            <a:pPr marL="0" indent="0">
              <a:buNone/>
            </a:pPr>
            <a:r>
              <a:rPr lang="cs-CZ" sz="1400" dirty="0" smtClean="0"/>
              <a:t>se bude přihlašovat jako </a:t>
            </a:r>
            <a:r>
              <a:rPr lang="cs-CZ" sz="1400" b="1" dirty="0" err="1" smtClean="0"/>
              <a:t>jnovak</a:t>
            </a:r>
            <a:endParaRPr lang="cs-CZ" sz="1400" b="1" dirty="0" smtClean="0"/>
          </a:p>
          <a:p>
            <a:r>
              <a:rPr lang="cs-CZ" sz="1400" dirty="0" smtClean="0"/>
              <a:t>heslo má každá třída jiné. Heslo se skládá</a:t>
            </a:r>
          </a:p>
          <a:p>
            <a:pPr marL="0" indent="0">
              <a:buNone/>
            </a:pPr>
            <a:r>
              <a:rPr lang="cs-CZ" sz="1400" dirty="0" smtClean="0"/>
              <a:t>z písmen a čísel. Začíná slovem Student, kde </a:t>
            </a:r>
          </a:p>
          <a:p>
            <a:pPr marL="0" indent="0">
              <a:buNone/>
            </a:pPr>
            <a:r>
              <a:rPr lang="cs-CZ" sz="1400" dirty="0"/>
              <a:t>S</a:t>
            </a:r>
            <a:r>
              <a:rPr lang="cs-CZ" sz="1400" dirty="0" smtClean="0"/>
              <a:t> na začátku slova je VELKÉ a datem vašeho</a:t>
            </a:r>
          </a:p>
          <a:p>
            <a:pPr marL="0" indent="0">
              <a:buNone/>
            </a:pPr>
            <a:r>
              <a:rPr lang="cs-CZ" sz="1400" dirty="0" smtClean="0"/>
              <a:t>nástupu do první třídy. Například Student 2009.</a:t>
            </a:r>
          </a:p>
          <a:p>
            <a:endParaRPr lang="cs-CZ" sz="1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02130"/>
            <a:ext cx="497205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1978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</a:p>
          <a:p>
            <a:r>
              <a:rPr lang="cs-CZ" dirty="0" smtClean="0"/>
              <a:t>Galerie </a:t>
            </a:r>
            <a:r>
              <a:rPr lang="cs-CZ" dirty="0"/>
              <a:t>Kliparty Microsoft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7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Vytvořeno 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začínáme s PC.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I. pololetí školního roku 2011/2012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19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43</TotalTime>
  <Words>273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     </vt:lpstr>
      <vt:lpstr>Moje první zapnutí a přihlášení na můj vlastní účet.</vt:lpstr>
      <vt:lpstr>Kterým čudlíkem mám vlastně počítač zapnout?</vt:lpstr>
      <vt:lpstr>A co dál?</vt:lpstr>
      <vt:lpstr>Teď je ten správný čas se přihlásit.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Učitel</cp:lastModifiedBy>
  <cp:revision>8</cp:revision>
  <dcterms:created xsi:type="dcterms:W3CDTF">2012-11-19T18:30:53Z</dcterms:created>
  <dcterms:modified xsi:type="dcterms:W3CDTF">2012-12-19T05:28:15Z</dcterms:modified>
</cp:coreProperties>
</file>