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tavista.com/" TargetMode="External"/><Relationship Id="rId3" Type="http://schemas.openxmlformats.org/officeDocument/2006/relationships/hyperlink" Target="http://www.centrum.cz/" TargetMode="External"/><Relationship Id="rId7" Type="http://schemas.openxmlformats.org/officeDocument/2006/relationships/hyperlink" Target="http://www.google.com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yahoo.com/" TargetMode="External"/><Relationship Id="rId5" Type="http://schemas.openxmlformats.org/officeDocument/2006/relationships/hyperlink" Target="http://www.zacatek.cz/" TargetMode="External"/><Relationship Id="rId4" Type="http://schemas.openxmlformats.org/officeDocument/2006/relationships/hyperlink" Target="http://www.atlas.cz/" TargetMode="External"/><Relationship Id="rId9" Type="http://schemas.openxmlformats.org/officeDocument/2006/relationships/hyperlink" Target="http://www.bing.co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earch.seznam.cz/?q=praha&amp;aq=-1&amp;oq=praha&amp;sourceid=szn-HP&amp;thru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Vyhledávání na internetu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VY_32_INOVACE_07_Vyhledávání_na_internetu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645024"/>
            <a:ext cx="5637010" cy="882119"/>
          </a:xfrm>
        </p:spPr>
        <p:txBody>
          <a:bodyPr/>
          <a:lstStyle/>
          <a:p>
            <a:pPr algn="ctr"/>
            <a:r>
              <a:rPr lang="cs-CZ" dirty="0" smtClean="0"/>
              <a:t>Kdo hledá, ten najde.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Vyhledávání na internetu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4117226"/>
            <a:ext cx="7582545" cy="21630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Jestli mě zajímá: </a:t>
            </a:r>
          </a:p>
          <a:p>
            <a:r>
              <a:rPr lang="cs-CZ" dirty="0" smtClean="0"/>
              <a:t>Kdy začala I. a II. světová válka</a:t>
            </a:r>
          </a:p>
          <a:p>
            <a:r>
              <a:rPr lang="cs-CZ" dirty="0" smtClean="0"/>
              <a:t>Kdy odjíždí rychlík do Prahy</a:t>
            </a:r>
          </a:p>
          <a:p>
            <a:r>
              <a:rPr lang="cs-CZ" dirty="0" smtClean="0"/>
              <a:t>Kolik masa potřebuji do guláše pro celou rodinu</a:t>
            </a:r>
          </a:p>
          <a:p>
            <a:r>
              <a:rPr lang="cs-CZ" dirty="0" smtClean="0"/>
              <a:t>Kdo má svátek 27.6.</a:t>
            </a:r>
          </a:p>
          <a:p>
            <a:r>
              <a:rPr lang="cs-CZ" dirty="0" smtClean="0"/>
              <a:t>Jak se jmenuje ředitel nejbližšího plaveckého areálu</a:t>
            </a:r>
          </a:p>
          <a:p>
            <a:r>
              <a:rPr lang="cs-CZ" dirty="0" smtClean="0"/>
              <a:t>Kolik supermarketů je v našem městě</a:t>
            </a:r>
          </a:p>
          <a:p>
            <a:r>
              <a:rPr lang="cs-CZ" dirty="0" smtClean="0"/>
              <a:t>A miliony dalších informací …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547664" y="1233716"/>
            <a:ext cx="6383538" cy="138633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 důležité, abych věděl, co přesně hledám</a:t>
            </a:r>
            <a:endParaRPr lang="cs-CZ" dirty="0"/>
          </a:p>
        </p:txBody>
      </p:sp>
      <p:sp>
        <p:nvSpPr>
          <p:cNvPr id="10" name="Zástupný symbol pro text 5"/>
          <p:cNvSpPr txBox="1">
            <a:spLocks/>
          </p:cNvSpPr>
          <p:nvPr/>
        </p:nvSpPr>
        <p:spPr>
          <a:xfrm>
            <a:off x="763959" y="3068960"/>
            <a:ext cx="7582545" cy="10815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 internetu jsou miliony informací o všem možném i nemožném. Musím tedy přesně vědět, jaká informace mě zajímá.</a:t>
            </a:r>
          </a:p>
          <a:p>
            <a:pPr marL="0" indent="0">
              <a:buFont typeface="Georgia" pitchFamily="18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547664" y="404664"/>
            <a:ext cx="5966666" cy="242334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Jak na to?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43608" y="3501008"/>
            <a:ext cx="5970494" cy="2518027"/>
          </a:xfrm>
        </p:spPr>
        <p:txBody>
          <a:bodyPr/>
          <a:lstStyle/>
          <a:p>
            <a:pPr algn="ctr"/>
            <a:r>
              <a:rPr lang="cs-CZ" dirty="0"/>
              <a:t>Naštěstí máme k pomoci několik internetových vyhledávačů, které nám pomohou potřebnou informaci vyhledat.</a:t>
            </a:r>
          </a:p>
        </p:txBody>
      </p:sp>
    </p:spTree>
    <p:extLst>
      <p:ext uri="{BB962C8B-B14F-4D97-AF65-F5344CB8AC3E}">
        <p14:creationId xmlns:p14="http://schemas.microsoft.com/office/powerpoint/2010/main" val="6075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476672"/>
            <a:ext cx="6512511" cy="1143000"/>
          </a:xfrm>
        </p:spPr>
        <p:txBody>
          <a:bodyPr/>
          <a:lstStyle/>
          <a:p>
            <a:r>
              <a:rPr lang="cs-CZ" dirty="0" smtClean="0"/>
              <a:t>Mezi české a světové internetové vyhledávače řadíme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539552" y="2996952"/>
            <a:ext cx="3346704" cy="347472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www.seznam.cz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www.centrum.cz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www.atlas.cz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www.zacatek.cz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211960" y="2996952"/>
            <a:ext cx="3346704" cy="3474720"/>
          </a:xfrm>
        </p:spPr>
        <p:txBody>
          <a:bodyPr/>
          <a:lstStyle/>
          <a:p>
            <a:r>
              <a:rPr lang="cs-CZ" dirty="0" smtClean="0">
                <a:hlinkClick r:id="rId6"/>
              </a:rPr>
              <a:t>www.yahoo.com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www.google.com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www.altavista.com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www.bing.com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2563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588666" y="188640"/>
            <a:ext cx="5966666" cy="648072"/>
          </a:xfrm>
        </p:spPr>
        <p:txBody>
          <a:bodyPr/>
          <a:lstStyle/>
          <a:p>
            <a:r>
              <a:rPr lang="cs-CZ" dirty="0" smtClean="0"/>
              <a:t>Jak na to?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133341" y="840253"/>
            <a:ext cx="6102955" cy="2806059"/>
          </a:xfrm>
        </p:spPr>
        <p:txBody>
          <a:bodyPr/>
          <a:lstStyle/>
          <a:p>
            <a:pPr algn="l"/>
            <a:r>
              <a:rPr lang="cs-CZ" dirty="0" smtClean="0"/>
              <a:t>My se budeme zabývat českým vyhledávačem </a:t>
            </a:r>
          </a:p>
          <a:p>
            <a:pPr algn="l"/>
            <a:endParaRPr lang="cs-CZ" dirty="0"/>
          </a:p>
          <a:p>
            <a:pPr algn="just"/>
            <a:r>
              <a:rPr lang="cs-CZ" dirty="0" smtClean="0"/>
              <a:t>Na titulní stránce najdeme několik kategorií</a:t>
            </a:r>
            <a:br>
              <a:rPr lang="cs-CZ" dirty="0" smtClean="0"/>
            </a:br>
            <a:r>
              <a:rPr lang="cs-CZ" dirty="0" smtClean="0"/>
              <a:t>s informacemi o zprávách, počasí, kurzu měn nebo sportovní výsledky.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103" y="1124744"/>
            <a:ext cx="2409825" cy="600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40968"/>
            <a:ext cx="6400800" cy="313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936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43767" y="3429000"/>
            <a:ext cx="5970494" cy="194196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Nás zajímá zvýrazněné políčko pro vyhledávání, kam napíšeme základní tvar informace, kterou hledáme.</a:t>
            </a:r>
          </a:p>
          <a:p>
            <a:pPr algn="ctr"/>
            <a:r>
              <a:rPr lang="cs-CZ" dirty="0" smtClean="0"/>
              <a:t>Do vyhledávače píšeme jasně a stručně.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6632"/>
            <a:ext cx="63627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300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75656" y="764704"/>
            <a:ext cx="5970494" cy="835460"/>
          </a:xfrm>
        </p:spPr>
        <p:txBody>
          <a:bodyPr/>
          <a:lstStyle/>
          <a:p>
            <a:pPr algn="l"/>
            <a:r>
              <a:rPr lang="cs-CZ" dirty="0" smtClean="0"/>
              <a:t>Pokud nás bude zajímat informace o hlavním městě, tak stačí vyhledat pojem Praha.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76425"/>
            <a:ext cx="617220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8755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03648" y="764704"/>
            <a:ext cx="5970494" cy="83546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Po zadání do vyhledávače nám Seznam.cz vyhledá cca 775 000 000 informací o Praze, resp. Všechny internetové strany, které se o Praze zmiňují.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16832"/>
            <a:ext cx="6296025" cy="4238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823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2852936"/>
            <a:ext cx="5970494" cy="3168352"/>
          </a:xfrm>
        </p:spPr>
        <p:txBody>
          <a:bodyPr/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http://search.seznam.cz/?q=praha&amp;aq=-1&amp;oq=praha&amp;sourceid=szn-HP&amp;thru</a:t>
            </a:r>
            <a:r>
              <a:rPr lang="cs-CZ" dirty="0" smtClean="0"/>
              <a:t>=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internetem.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94</TotalTime>
  <Words>313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     </vt:lpstr>
      <vt:lpstr>Vyhledávání na internetu</vt:lpstr>
      <vt:lpstr>Je důležité, abych věděl, co přesně hledám</vt:lpstr>
      <vt:lpstr>Jak na to?</vt:lpstr>
      <vt:lpstr>Mezi české a světové internetové vyhledávače řadíme :</vt:lpstr>
      <vt:lpstr>Jak na to?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9</cp:revision>
  <dcterms:created xsi:type="dcterms:W3CDTF">2012-11-22T16:32:26Z</dcterms:created>
  <dcterms:modified xsi:type="dcterms:W3CDTF">2012-12-18T19:59:27Z</dcterms:modified>
</cp:coreProperties>
</file>