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VY_42_INOVACE_54_Objemy a povrchy </a:t>
            </a:r>
            <a:r>
              <a:rPr lang="cs-CZ" sz="3200" b="1" dirty="0" smtClean="0"/>
              <a:t>těles </a:t>
            </a:r>
            <a:r>
              <a:rPr lang="cs-CZ" sz="3200" b="1" smtClean="0"/>
              <a:t>- opakování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1277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Objemy a povrchy těles - opakování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1. Odlitek tvaru válce má poloměr podstavy 58mm a výšku 96mm. Opracováním na soustruhu se poloměr i výška zmenšily o 5%. Určete výslednou hmotnost odlitku, jestliže použitým materiálem byl bronz.</a:t>
            </a:r>
          </a:p>
          <a:p>
            <a:r>
              <a:rPr lang="cs-CZ" sz="2400" dirty="0" smtClean="0"/>
              <a:t>2. Betonová kanalizační trubka má vnější rozměr 60cm a vnitřní 55cm. Délka trubky je 1,5m. Vypočítejte hmotnost 100 trubek.</a:t>
            </a:r>
          </a:p>
          <a:p>
            <a:r>
              <a:rPr lang="cs-CZ" sz="2400" dirty="0" smtClean="0"/>
              <a:t>3. </a:t>
            </a:r>
            <a:r>
              <a:rPr lang="cs-CZ" sz="2400" dirty="0"/>
              <a:t>Z</a:t>
            </a:r>
            <a:r>
              <a:rPr lang="cs-CZ" sz="2400" dirty="0" smtClean="0"/>
              <a:t>e dvou obdélníkových plechů s rozměry 1m a 2m byly dvěma způsoby stočeny a svařeny válce, ke kterým byly posléze přivařeny podstavy.  Porovnejte  </a:t>
            </a:r>
            <a:r>
              <a:rPr lang="cs-CZ" sz="2400" dirty="0"/>
              <a:t>objemy </a:t>
            </a:r>
            <a:r>
              <a:rPr lang="cs-CZ" sz="2400" dirty="0" smtClean="0"/>
              <a:t>těchto válců podílem.</a:t>
            </a:r>
          </a:p>
          <a:p>
            <a:r>
              <a:rPr lang="cs-CZ" sz="2400" dirty="0" smtClean="0"/>
              <a:t>4. Hovězí konzerva má průměr podstavy 12cm a výšku 7cm. Vepřová konzerva má stejný objem, ale o 2 cm menší průměr. Jaká je její výška?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0372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141</Words>
  <Application>Microsoft Office PowerPoint</Application>
  <PresentationFormat>Předvádění na obrazovce (4:3)</PresentationFormat>
  <Paragraphs>7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VY_42_INOVACE_54_Objemy a povrchy těles - opakování</vt:lpstr>
      <vt:lpstr>Objemy a povrchy těles - opakování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Vagnerova</dc:creator>
  <cp:lastModifiedBy>Vagnerova</cp:lastModifiedBy>
  <cp:revision>6</cp:revision>
  <dcterms:created xsi:type="dcterms:W3CDTF">2011-03-30T19:37:59Z</dcterms:created>
  <dcterms:modified xsi:type="dcterms:W3CDTF">2011-06-20T20:28:08Z</dcterms:modified>
</cp:coreProperties>
</file>