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70" r:id="rId2"/>
    <p:sldId id="258" r:id="rId3"/>
    <p:sldId id="260" r:id="rId4"/>
    <p:sldId id="261" r:id="rId5"/>
    <p:sldId id="259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AEE5ED-1367-4E22-AB0B-8F06821A4D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22634-0DF5-470C-A59C-97E4F29A5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157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39320DC-97A1-481A-AF65-D4D02E4A37B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F75CDF-BC67-4A21-9855-F93DBFFAF5B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OzVww6BA2s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QncZqiSoEE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3883270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VY_32_INOVACE_14C_1_Savci_Ptakořitní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20.9.2012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vejcorodých savců.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93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06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podtřída:   VEJCORODÍ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ád: PTAKOŘITNÍ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(jediný recentní řád)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63691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vznik: 120 – 150 mil. let   - nejprimitivnější savci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42900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výskyt: Austrálie  a  Nová Guinea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75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56895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jako plazi: kladou vejce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kloaka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úzká lopatka a krkavčí kost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volná krční žebra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jedová ostruha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jako ptáci: funkční L vaječník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jako savci: mléčné žlázy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srst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rozdělené srdce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bránice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ucho – kladívko – kovadlinka – třmínek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dolní čelist – jedna kost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teplokrevní  (22 – 37 C)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81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Platyp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94" y="135378"/>
            <a:ext cx="8859356" cy="595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6093296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ptakopysk  podivný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5589240"/>
            <a:ext cx="563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86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PTAKOPYSK PODIVNÝ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908720"/>
            <a:ext cx="75608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samec:  50 cm (+ 15 cm ocas) – do 2,6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samice: 43 cm (+ 13 cm ocas)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„kachní zobák“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bezzubé čelisti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(mláďata – stoličky)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nesmáčivá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srst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plovací blány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jedová ostruha (u samic zaniká)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jed – otoky, dlouhodobé bolesti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File:Platyp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2348880"/>
            <a:ext cx="4876003" cy="327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28384" y="5229200"/>
            <a:ext cx="555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01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Austrálie a Tasmánie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noční aktivita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vodě – plave se zavřenýma očima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podzemní nory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masožravec –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larvy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korýši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citlivé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elektrosenzory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zobáku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hlinkClick r:id="rId2"/>
              </a:rPr>
              <a:t>http://www.youtube.com/watch?v=ROzVww6BA2s</a:t>
            </a:r>
            <a:endParaRPr lang="cs-CZ" sz="2800" dirty="0" smtClean="0"/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klade 2 – 3 vejce (15 – 18 mm)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holá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mléko „prýští“ z kůže na břiše (chybí bradavky)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76754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Platypus skeleton Pen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88640"/>
            <a:ext cx="8640957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2400" y="4221088"/>
            <a:ext cx="720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40575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kostra ptakopyska  - muzeum Melbourne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5445224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vědu odchycen 1797  u Sydney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popsán 1798 v Anglii  - považován za falzifikát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37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Tachyglossus aculeatus side 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35395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44408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77390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ježura  australská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403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JEŽURA  AUSTRALSKÁ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74168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zavalité tělo – 40 – 45 cm      2 – 5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čenich 7 – 8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cm - citlivý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dlouhý ( do 18 cm) rychlý jazyk (až 100 x / min)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 s ostny  (až 6 cm)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hrabavé nohy s drápy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upload.wikimedia.org/wikipedia/commons/9/94/Onkapringa_River_NP_echidna_spines_P10006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758" y="3553383"/>
            <a:ext cx="3947641" cy="2960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399" y="5949280"/>
            <a:ext cx="504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78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6448" y="188640"/>
            <a:ext cx="83529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Austrálie a J Nové Guinei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nory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ohrožení – stočí se nebo se zahrabe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nepříznivé období – sníží teplotu (až hibernace)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citlivý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luch (slyší pod zemí nízké frekvence termitů)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masožravec – mravenci a termiti</a:t>
            </a:r>
          </a:p>
        </p:txBody>
      </p:sp>
      <p:pic>
        <p:nvPicPr>
          <p:cNvPr id="7170" name="Picture 2" descr="File:Echidna, Exmou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07" y="3471597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03155" y="6093296"/>
            <a:ext cx="444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3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14866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vejce (lískový oříšek)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vývin ve vaku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mládě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(1,5 cm  a 0,4 – 0,5 g)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mléko – po stranách těla (výživné, růžové)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ve vaku 2 – 3 měsíce (bodliny)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hlinkClick r:id="rId2"/>
              </a:rPr>
              <a:t>http://www.youtube.com/watch?v=3QncZqiSoEE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61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8091738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648072"/>
                <a:gridCol w="144016"/>
                <a:gridCol w="7848873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KRAFT, Stefan.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/f/f2/Platypus.jpg&gt;.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</a:rPr>
                        <a:t>HALASZ, Peter. 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</a:rPr>
                        <a:t> [online]. [cit. 14.7.2012].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</a:rPr>
                        <a:t> WWW: &lt;http://upload.wikimedia.org/wikipedia/commons/thumb/3/3f/Platypus_skeleton_Pengo.jpg/800px-Platypus_skeleton_Pengo.jpg&gt;.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HARRISON,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Jj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/6/61/Tachyglossus_aculeatus_side_on.jpg/800px-Tachyglossus_aculeatus_side_on.jpg&gt;.</a:t>
                      </a: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VMENKOV.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/9/94/Onkapringa_River_NP_echidna_spines_P1000601.jpg/800px-Onkapringa_River_NP_echidna_spines_P1000601.jpg&gt;.</a:t>
                      </a: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NACHOMAN - AU.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/0/08/Echidna%2C_Exmouth.jpg/800px-Echidna%2C_Exmouth.jpg&gt;.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475656" y="314096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07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144</TotalTime>
  <Words>456</Words>
  <Application>Microsoft Office PowerPoint</Application>
  <PresentationFormat>Předvádění na obrazovce (4:3)</PresentationFormat>
  <Paragraphs>121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19</cp:revision>
  <dcterms:created xsi:type="dcterms:W3CDTF">2012-07-14T07:29:36Z</dcterms:created>
  <dcterms:modified xsi:type="dcterms:W3CDTF">2012-12-18T23:05:17Z</dcterms:modified>
</cp:coreProperties>
</file>