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sldIdLst>
    <p:sldId id="260" r:id="rId2"/>
    <p:sldId id="262" r:id="rId3"/>
    <p:sldId id="258" r:id="rId4"/>
    <p:sldId id="272" r:id="rId5"/>
    <p:sldId id="259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4" r:id="rId15"/>
    <p:sldId id="275" r:id="rId16"/>
    <p:sldId id="277" r:id="rId17"/>
    <p:sldId id="282" r:id="rId18"/>
    <p:sldId id="283" r:id="rId19"/>
    <p:sldId id="261" r:id="rId20"/>
    <p:sldId id="279" r:id="rId21"/>
    <p:sldId id="28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78F6A0-C287-4640-8C94-9CE177B3B99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FADE0-8FBA-4B22-ABEE-BE4FB2B5D7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1844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0F78EAB-FA0E-4E31-A582-E9F4095A267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D1A24032-0CEF-47D5-B436-55CF1C766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5ykiDF5poU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k9Kzh5Ju78&amp;feature=related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90420079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VY_32_INOVACE_10C_2_Savci_Vačnatci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25.9.2012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vačnatců. 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241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06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podtřída:  ŽIVORODÍ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340768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nadřád: VAČNATÍ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řád: VAČNATCI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852936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samice: 2 dělohy a 2 pochvy    samec: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dvouhrotý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penis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samice nemají placentu – mláďata se rodí nevyvinutá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vývoj dokončen ve vaku samice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uzavřený vak : klokani, koala a vačice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ožní záhyby 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vakorejsek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51723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ýskyt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Austrálie, Tasmánie, Nová Guinea, S a J Amerika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mareckova\AppData\Local\Microsoft\Windows\Temporary Internet Files\Content.IE5\40033SIK\MC900111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19919"/>
            <a:ext cx="3535642" cy="193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058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Kangaroos Marano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7560840" cy="593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48463" y="5661248"/>
            <a:ext cx="455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622802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http://www.youtube.com/watch?v=F5ykiDF5poU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614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KLOKANI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196752"/>
            <a:ext cx="67687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velikost dle druhu (až do 2 m)   0,5 – 90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mohutné zadní končetiny – zvětšený prst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ohutný silný ocas – rovnováha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6O km/hod.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skoky 8 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samice – vak</a:t>
            </a:r>
          </a:p>
        </p:txBody>
      </p:sp>
      <p:pic>
        <p:nvPicPr>
          <p:cNvPr id="5122" name="Picture 2" descr="File:Kaenguru Hinterfuss-draw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436463"/>
            <a:ext cx="6189332" cy="304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95736" y="60212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600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48883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stepní oblasti Austrálie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druhy i stromové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stáda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otrava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býložravci – tráva    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ozmnožování: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mládě - holé  a slepé jen s předními končetinami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ve vaku se přisaje k mléčné bradavce (7 měsíců)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ile:Joey in pouc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1694" y="444999"/>
            <a:ext cx="4738548" cy="399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45811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631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Dendrolagus goodfellow eat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146" y="188640"/>
            <a:ext cx="8010254" cy="600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96336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623731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klokan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Goodfellowův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stromový druh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008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0648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KLOKANI  V  AUSTRÁLII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26876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373216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škůdci: trávení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vypalování porostů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Soubor:Kangaroo meat supermarke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980" y="1937406"/>
            <a:ext cx="4055320" cy="3041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67944" y="5013176"/>
            <a:ext cx="409176" cy="377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8196" name="Picture 4" descr="Soubor:Kangaroo Sign at Stuart Highwa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39897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388424" y="6361531"/>
            <a:ext cx="54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743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Koala climbing tr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146" y="125924"/>
            <a:ext cx="6588732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8184" y="62373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62068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koala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949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KOALA  MEDVÍDKOVITÝ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(medvídek  koala)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zavalité tělo: 70 – 90 cm   (6 cm ocas)   5-12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nápadné uši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ustá měkká srst – šedá až hnědavá  (lov)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vak otevřený dozadu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menšený mozek – jen 0,2 % hmotnosti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561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stromech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omalý metabolismus : tráví 16 – 18 hodin bez hnutí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nemusí pít – stačí voda z listů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aktivní v noci  5 – 6 hodin ( 3 hodiny žere = O,5 kg)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býložravec – listy blahovičníků (eukalyptů)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(málo vydatná a pro některé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živočichy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jedovatá)</a:t>
            </a:r>
          </a:p>
        </p:txBody>
      </p:sp>
      <p:pic>
        <p:nvPicPr>
          <p:cNvPr id="11266" name="Picture 2" descr="File:Eucalyptus tereticornis flowers, capsules, buds and foliage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290" y="3214880"/>
            <a:ext cx="5184838" cy="328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40152" y="60840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202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45365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mládě („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joey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“) – 2 cm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(holé, slepé, bez uší)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vaku 6 měsíců – mléko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1 roku na zádech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File:Koala Foetus Almost At Birt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9557" y="404664"/>
            <a:ext cx="31908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84368" y="63813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207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le:Koala and joe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5688632" cy="638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60932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44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20073" y="4725144"/>
            <a:ext cx="504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47667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VAČICE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340768"/>
            <a:ext cx="31683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– střední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Amerika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noční  samotářská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tromy  (nory)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nebezpečí – mrtvola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zápach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všežravec (myši)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0" name="Picture 4" descr="File:Opossum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5472608" cy="449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7828" y="4725144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vačice  virginská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4056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http://www.youtube.com/watch?v=Ik9Kzh5Ju78&amp;feature=related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241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Rabipela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469" y="0"/>
            <a:ext cx="8773295" cy="614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88424" y="5661248"/>
            <a:ext cx="54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149381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vačice  opossum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969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Dactylopsila trivirgata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345" y="188640"/>
            <a:ext cx="4430532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3345" y="5085184"/>
            <a:ext cx="5630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vakoveverka páskovaná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3928" y="4509120"/>
            <a:ext cx="599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16388" name="Picture 4" descr="File:Notoryctes typhlop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8640"/>
            <a:ext cx="416231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2600908"/>
            <a:ext cx="561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328498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vakokrt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písečný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359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Tasdevil 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215878"/>
            <a:ext cx="5784578" cy="5499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5373216"/>
            <a:ext cx="576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5805264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ďábel medvědovitý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(„tasmánský čert“)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pouze v Tasmánii – Austrálie vyhuben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116632"/>
            <a:ext cx="280831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„pes“ do 8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dlouhý ocas – tuk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amotářská šelma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rabe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ohrožení - zápach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 – 30 mláďat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(0,2 g)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vak – 4 bradavky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1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Thylacin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0924"/>
            <a:ext cx="8424935" cy="562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88424" y="5877272"/>
            <a:ext cx="504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0830" y="5805264"/>
            <a:ext cx="75175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Vakovlk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tasmánský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(tasmánský tygr)  zoo 1906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vyhynul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do  r.1940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948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1161946"/>
              </p:ext>
            </p:extLst>
          </p:nvPr>
        </p:nvGraphicFramePr>
        <p:xfrm>
          <a:off x="251520" y="3233738"/>
          <a:ext cx="8640961" cy="34442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3184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2.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AWS 10.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/b/b8/Kangaroos_Maranoa.JPG/765px-Kangaroos_Maranoa.JPG&gt;.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/3/31/Kaenguru_Hinterfuss-drawing.jpg/800px-Kaenguru_Hinterfuss-drawing.jpg&gt;.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SHAW,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Geoff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/4/4f/Joey_in_pouch.jpg/711px-Joey_in_pouch.jpg&gt;.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BELGIANCHOCOLATE.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/e/e1/Dendrolagus_goodfellow_eating.jpg/800px-Dendrolagus_goodfellow_eating.jpg&gt;.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/7/7b/Kangaroo_meat_supermarket.JPG/800px-Kangaroo_meat_supermarket.JPG&gt;.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JPP.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/1/1e/Kangaroo_Sign_at_Stuart_Highway.jpg/450px-Kangaroo_Sign_at_Stuart_Highway.jpg&gt;.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45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22679015"/>
              </p:ext>
            </p:extLst>
          </p:nvPr>
        </p:nvGraphicFramePr>
        <p:xfrm>
          <a:off x="251520" y="3233738"/>
          <a:ext cx="8640961" cy="32918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3184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ILIFF, David.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/4/49/Koala_climbing_tree.jpg/610px-Koala_climbing_tree.jpg&gt;.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AARDVARK, Ethel.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/4/4c/Eucalyptus_tereticornis_flowers%2C_capsules%2C_buds_and_foliage.jpeg/800px-Eucalyptus_tereticornis_flowers%2C_capsules%2C_buds_and_foliage.jpeg&gt;.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TORRISSEN,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Bjorn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Christian.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/f/f1/Koala_Foetus_Almost_At_Birth.jpg/335px-Koala_Foetus_Almost_At_Birth.jpg&gt;.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BENJAMINT444.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/7/7e/Koala_and_joey.jpg/534px-Koala_and_joey.jpg&gt;.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POPE, Cody.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/2/27/Opossum_2.jpg/730px-Opossum_2.jpg&gt;.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13.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TELO, Juan.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/2/25/Rabipelao2.jpg&gt;.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14.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ROCK,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Jacqui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/d/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dd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/Dactylopsila_trivirgata_1.jpg/551px-Dactylopsila_trivirgata_1.jpg&gt;.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487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86058158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15.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MALEC,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Bartus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&lt;http://upload.wikimedia.org/wikipedia/commons/4/4b/Notoryctes_typhlops.jpg&gt;.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16. 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MC LEAN,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Wayne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/a/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ac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/Tasdevil_large.jpg/630px-Tasdevil_large.jpg&gt;.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17.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KELLER,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E.j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14.7.2012].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&lt;http://upload.wikimedia.org/wikipedia/commons/d/d5/Thylacinus.jpg&gt;.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883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205</TotalTime>
  <Words>519</Words>
  <Application>Microsoft Office PowerPoint</Application>
  <PresentationFormat>Předvádění na obrazovce (4:3)</PresentationFormat>
  <Paragraphs>182</Paragraphs>
  <Slides>21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Dum</cp:lastModifiedBy>
  <cp:revision>25</cp:revision>
  <dcterms:created xsi:type="dcterms:W3CDTF">2012-07-14T10:21:41Z</dcterms:created>
  <dcterms:modified xsi:type="dcterms:W3CDTF">2012-12-19T07:05:18Z</dcterms:modified>
</cp:coreProperties>
</file>