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0" r:id="rId2"/>
    <p:sldId id="261" r:id="rId3"/>
    <p:sldId id="257" r:id="rId4"/>
    <p:sldId id="268" r:id="rId5"/>
    <p:sldId id="256" r:id="rId6"/>
    <p:sldId id="270" r:id="rId7"/>
    <p:sldId id="258" r:id="rId8"/>
    <p:sldId id="264" r:id="rId9"/>
    <p:sldId id="265" r:id="rId10"/>
    <p:sldId id="269" r:id="rId11"/>
    <p:sldId id="271" r:id="rId12"/>
    <p:sldId id="266" r:id="rId13"/>
    <p:sldId id="267" r:id="rId14"/>
    <p:sldId id="263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101" d="100"/>
          <a:sy n="101" d="100"/>
        </p:scale>
        <p:origin x="-27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R6V7_ZhGfQ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vIfLK3r4Hs&amp;feature=related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68649565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VY_32_INOVACE_14C_5_Savci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_Chudozubí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 30.10.2012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chudozubých.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řád: CHUDOZUBÍ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820891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výskyt: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Střední a Jižní Amerika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„nekvalitní zuby“  - chybí sklovina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zvláštní klouby na hrudních a bederních obratlích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(zpevnění páteře)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výborný čich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pomalý metabolismus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malý mozek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Dasypus novemcinc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940" y="188640"/>
            <a:ext cx="8736905" cy="571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5877272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pásovec devítipásý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514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4397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PÁSOVCI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77048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runýř z rohovinových destiček – záda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břicho – srst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protáhlý čumák a dlouhý lepkavý jazyk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 100 drobných zubů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vyhrabává si nory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ohrožení – stočí se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mravenci – až 40 000 najednou,  mršiny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oplodněné vajíčko se rozdělí na několik – z každé části  jedinec (klony stejného pohlaví)</a:t>
            </a:r>
          </a:p>
        </p:txBody>
      </p:sp>
    </p:spTree>
    <p:extLst>
      <p:ext uri="{BB962C8B-B14F-4D97-AF65-F5344CB8AC3E}">
        <p14:creationId xmlns:p14="http://schemas.microsoft.com/office/powerpoint/2010/main" xmlns="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EdmontonZooArmadil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4300"/>
            <a:ext cx="7296745" cy="547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5575" y="5589240"/>
            <a:ext cx="7620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pásovec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třípásý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brazilský endemit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(znovu objeven 1991)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96336" y="50131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082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radyp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596" y="131622"/>
            <a:ext cx="4992489" cy="665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4008" y="6237312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26064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lenochod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hnědokrký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LENOCHODI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08720"/>
            <a:ext cx="73448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– 9 krčních obratlů   (normálně 7)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pouze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20 zubů bez skloviny – jen zubovina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chlupech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řasy – zelená barva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pralesy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třední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 Jižní Ameriky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zavěšeni hřbetem dolů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pomalí   24O m/hod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zemi se plazí – nedokáží chodit (drápy)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metabolismus – vylučují jednou za 8 – 10 dnů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pí 15 hodin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býložraví</a:t>
            </a:r>
          </a:p>
        </p:txBody>
      </p:sp>
    </p:spTree>
    <p:extLst>
      <p:ext uri="{BB962C8B-B14F-4D97-AF65-F5344CB8AC3E}">
        <p14:creationId xmlns:p14="http://schemas.microsoft.com/office/powerpoint/2010/main" xmlns="" val="266874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innaeuss.two-toed.sloth.ar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29350"/>
            <a:ext cx="5640562" cy="568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188640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lenochod dvouprstý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1556792"/>
            <a:ext cx="30243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nejhojnější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nohy – 2 drápy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(zadní 3 drápy)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roste opačně  od břicha ke hřbetu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mládě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vozí se na břiše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5949280"/>
            <a:ext cx="5328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http://www.youtube.com/watch?v=2R6V7_ZhGfQ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5301208"/>
            <a:ext cx="57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496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Megatherium americanum Skeleton NH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788" y="260648"/>
            <a:ext cx="4761252" cy="634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620688"/>
            <a:ext cx="360040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Megatherium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pravěký lenochod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podobný medvědu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elký a těžký jako slon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potrava: listí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44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Giant Anteater Santa Barbara Zoo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707" y="260648"/>
            <a:ext cx="4300285" cy="646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88424" y="63093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620688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mravenečník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378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0566" y="332656"/>
            <a:ext cx="62956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MRAVENEČNÍCI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67246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rotáhlý čumák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dlouhý lepkavý jazyk s „trny“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délka až 60 cm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ostré drápy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mravenci a termiti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mravenečník velký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tělo si přikrývá ocasem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ohrožení se vztyčí na zadní</a:t>
            </a:r>
          </a:p>
        </p:txBody>
      </p:sp>
    </p:spTree>
    <p:extLst>
      <p:ext uri="{BB962C8B-B14F-4D97-AF65-F5344CB8AC3E}">
        <p14:creationId xmlns:p14="http://schemas.microsoft.com/office/powerpoint/2010/main" xmlns="" val="290882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Giant Anteater with chil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701988"/>
            <a:ext cx="7016744" cy="526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26064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http://www.youtube.com/watch?v=MvIfLK3r4Hs&amp;feature=related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964546"/>
            <a:ext cx="799288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rozmnožování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mládě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osrstěné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1,3 kg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13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9823301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HOLLINGSWORTH.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/7/77/Dasypus_novemcinctus.jpg/800px-Dasypus_novemcinctus.jpg&gt;.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STUBBS,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Chris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/e/e9/EdmontonZooArmadillo.JPG/800px-EdmontonZooArmadillo.JPG&gt;.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LAUBE, Stefan.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/1/18/Bradypus.jpg/450px-Bradypus.jpg&gt;.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ARPINGSTONE.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/0/0a/Linnaeuss.two-toed.sloth.arp.jpg/595px-Linnaeuss.two-toed.sloth.arp.jpg&gt;.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BALLISTA.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/c/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ce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/Megatherium_americanum_Skeleton_NHM.JPG/450px-Megatherium_americanum_Skeleton_NHM.JPG&gt;.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6238007"/>
              </p:ext>
            </p:extLst>
          </p:nvPr>
        </p:nvGraphicFramePr>
        <p:xfrm>
          <a:off x="251520" y="3233739"/>
          <a:ext cx="8640961" cy="170743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HUGHES, Graham.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/9/92/Giant_Anteater_Santa_Barbara_Zoo_2.jpg/399px-Giant_Anteater_Santa_Barbara_Zoo_2.jpg&gt;.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CHENG,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Howard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/8/85/Giant_Anteater_with_child.jpg/800px-Giant_Anteater_with_child.jpg</a:t>
                      </a: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654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127</TotalTime>
  <Words>369</Words>
  <Application>Microsoft Office PowerPoint</Application>
  <PresentationFormat>Předvádění na obrazovce (4:3)</PresentationFormat>
  <Paragraphs>128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Dum</cp:lastModifiedBy>
  <cp:revision>20</cp:revision>
  <dcterms:created xsi:type="dcterms:W3CDTF">2012-07-15T06:54:02Z</dcterms:created>
  <dcterms:modified xsi:type="dcterms:W3CDTF">2012-12-19T07:07:47Z</dcterms:modified>
</cp:coreProperties>
</file>