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0" r:id="rId2"/>
    <p:sldId id="261" r:id="rId3"/>
    <p:sldId id="257" r:id="rId4"/>
    <p:sldId id="278" r:id="rId5"/>
    <p:sldId id="279" r:id="rId6"/>
    <p:sldId id="256" r:id="rId7"/>
    <p:sldId id="280" r:id="rId8"/>
    <p:sldId id="269" r:id="rId9"/>
    <p:sldId id="270" r:id="rId10"/>
    <p:sldId id="273" r:id="rId11"/>
    <p:sldId id="264" r:id="rId12"/>
    <p:sldId id="277" r:id="rId13"/>
    <p:sldId id="276" r:id="rId14"/>
    <p:sldId id="267" r:id="rId15"/>
    <p:sldId id="268" r:id="rId16"/>
    <p:sldId id="263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58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4087F0-CBEA-4B6C-BDF6-1948D8F6291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839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8934372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VY_32_INOVACE_14C_7_Savci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_Zajíci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dne 8.11.2011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zajíců.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ád: ZAJÍCI 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60486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podobní hlodavcům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malý nebo žádný ocas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lodavé zuby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 páry řezáků – horní čelist (za sebou)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„velké“  ušní boltce - sluch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býložravci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JackRabitt,OldFtBlis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56" y="199805"/>
            <a:ext cx="8813132" cy="4957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5372" y="5674022"/>
            <a:ext cx="83810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                 zajíc polní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32440" y="529191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2806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474906"/>
            <a:ext cx="6534472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 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velké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ušní boltce a dlouhé zadní nohy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ivot: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samotáři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tevřená krajina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 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skupiny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při páření (1 samice + samci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hnízdo – důlek v zemi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mláďata osrstěná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6448" y="548680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zajíc  polní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078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Oryctolagus cuniculus Tasmania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39"/>
            <a:ext cx="5256584" cy="657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80112" y="478413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králík divoký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4048" y="630932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3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980728"/>
            <a:ext cx="631844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 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krátké uši a krátké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končetiny    do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2 kg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 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 skupinách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hloubí nory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 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mláďata  3 - 5 x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vrh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6 –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12 mláďat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10 dnů  slepá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předek králíka domácího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invazní druh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332656"/>
            <a:ext cx="283923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králík divoký</a:t>
            </a:r>
          </a:p>
        </p:txBody>
      </p:sp>
    </p:spTree>
    <p:extLst>
      <p:ext uri="{BB962C8B-B14F-4D97-AF65-F5344CB8AC3E}">
        <p14:creationId xmlns:p14="http://schemas.microsoft.com/office/powerpoint/2010/main" val="2604592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Kaninchen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116286"/>
            <a:ext cx="8808913" cy="6606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16016" y="476672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králík domácí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63093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1931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králík domácí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637506"/>
            <a:ext cx="806489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domestikovaná – zdomácnělá forma králíka divokého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oblíben u starých Římanů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polovina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16. stol.  - vznik různých plemen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(kožešinám – maso – pokusy)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nyní uznáno okolo 100 plemen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5453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Rabbit 1hr old gnangarr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847" y="116632"/>
            <a:ext cx="8707980" cy="579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9752" y="5951021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králíci – mláďata    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28384" y="609329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8818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Austrálie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0464" y="1190357"/>
            <a:ext cx="80648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1788  králíci v Austrálii</a:t>
            </a:r>
          </a:p>
          <a:p>
            <a:pPr marL="342900" indent="-342900">
              <a:buAutoNum type="arabicPlain" startAt="1859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Thomas Austin vypustil  24 králíků a 5 zajíců </a:t>
            </a:r>
          </a:p>
          <a:p>
            <a:pPr marL="342900" indent="-342900">
              <a:buAutoNum type="arabicPlain" startAt="1859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  15  let   cca 2 000 000 jedinců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lain" startAt="1890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již přemnožení a počátek hubení: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jedy a pasti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lov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vysazení dravců – liška a kočky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(sežraly původní druhy)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280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87462"/>
            <a:ext cx="8352928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1907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plot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(1833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km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5O. léta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nemoci  - virus myxomatózy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(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úmrtnost 90 % - otoky víček)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zprvu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účinný (600  ---- 100 milionů kusů)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pak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mutace a pokles účinnosti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1957 – vypuštěny blechy ….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1995 vypuštěn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calicivirus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pokračuje další vývoj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virů …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6648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Český červený sami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8712968" cy="5848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43808" y="6021288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český červený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28384" y="616530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5534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Angorakaninch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632" y="160851"/>
            <a:ext cx="8640960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51920" y="5373216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angorský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72400" y="623731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3060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Ro pool gilber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332656"/>
            <a:ext cx="5812305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5661248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hermelín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28184" y="501317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612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6927670"/>
              </p:ext>
            </p:extLst>
          </p:nvPr>
        </p:nvGraphicFramePr>
        <p:xfrm>
          <a:off x="251520" y="3233739"/>
          <a:ext cx="8640961" cy="256032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2. 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WIS,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Ancheta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/en/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/e/e0/JackRabitt%2COldFtBliss.JPG/800px-JackRabitt%2COldFtBliss.JPG&gt;.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HARRISON,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J.j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/3/37/Oryctolagus_cuniculus_Tasmania_2.jpg/479px-Oryctolagus_cuniculus_Tasmania_2.jpg&gt;.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4. GRAEBNER,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Hagen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/f/f1/Kaninchen3.jpg/800px-Kaninchen3.jpg&gt;.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 NANGARRA.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bc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/Rabbit_1hr_old_gnangarra.jpg/800px-Rabbit_1hr_old_gnangarra.jpg&gt;.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391180"/>
              </p:ext>
            </p:extLst>
          </p:nvPr>
        </p:nvGraphicFramePr>
        <p:xfrm>
          <a:off x="251520" y="3233739"/>
          <a:ext cx="8640961" cy="170743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6. 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/e/e0/%C4%8Cesk%C3%BD_%C4%8Derven%C3%BD_samica.jpg/800px-%C4%8Cesk%C3%BD_%C4%8Derven%C3%BD_samica.jpg&gt;.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GARITZKO.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&lt;http://upload.wikimedia.org/wikipedia/commons/thumb/a/a6/Angorakaninchen.jpg/800px-Angorakaninchen.jpg&gt;.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8. SELF2.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/3/37/Ro_pool_gilberte.jpg&gt;.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01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128</TotalTime>
  <Words>355</Words>
  <Application>Microsoft Office PowerPoint</Application>
  <PresentationFormat>Předvádění na obrazovce (4:3)</PresentationFormat>
  <Paragraphs>131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mareckova</cp:lastModifiedBy>
  <cp:revision>18</cp:revision>
  <dcterms:created xsi:type="dcterms:W3CDTF">2012-07-15T06:54:02Z</dcterms:created>
  <dcterms:modified xsi:type="dcterms:W3CDTF">2012-12-18T23:34:49Z</dcterms:modified>
</cp:coreProperties>
</file>