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60" r:id="rId2"/>
    <p:sldId id="261" r:id="rId3"/>
    <p:sldId id="257" r:id="rId4"/>
    <p:sldId id="275" r:id="rId5"/>
    <p:sldId id="256" r:id="rId6"/>
    <p:sldId id="258" r:id="rId7"/>
    <p:sldId id="281" r:id="rId8"/>
    <p:sldId id="265" r:id="rId9"/>
    <p:sldId id="276" r:id="rId10"/>
    <p:sldId id="266" r:id="rId11"/>
    <p:sldId id="286" r:id="rId12"/>
    <p:sldId id="282" r:id="rId13"/>
    <p:sldId id="277" r:id="rId14"/>
    <p:sldId id="267" r:id="rId15"/>
    <p:sldId id="278" r:id="rId16"/>
    <p:sldId id="283" r:id="rId17"/>
    <p:sldId id="268" r:id="rId18"/>
    <p:sldId id="284" r:id="rId19"/>
    <p:sldId id="269" r:id="rId20"/>
    <p:sldId id="285" r:id="rId21"/>
    <p:sldId id="279" r:id="rId22"/>
    <p:sldId id="270" r:id="rId23"/>
    <p:sldId id="271" r:id="rId24"/>
    <p:sldId id="272" r:id="rId25"/>
    <p:sldId id="280" r:id="rId26"/>
    <p:sldId id="263" r:id="rId27"/>
    <p:sldId id="273" r:id="rId28"/>
    <p:sldId id="274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4660"/>
  </p:normalViewPr>
  <p:slideViewPr>
    <p:cSldViewPr>
      <p:cViewPr varScale="1">
        <p:scale>
          <a:sx n="101" d="100"/>
          <a:sy n="101" d="100"/>
        </p:scale>
        <p:origin x="-270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FCD62-B750-47CB-8832-BD9C2332ABBF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087F0-CBEA-4B6C-BDF6-1948D8F629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682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8673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86734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867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15573132"/>
              </p:ext>
            </p:extLst>
          </p:nvPr>
        </p:nvGraphicFramePr>
        <p:xfrm>
          <a:off x="1368425" y="2924175"/>
          <a:ext cx="6405563" cy="328136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Jitka Marečková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VY_32_INOVACE_14C_9_Savci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_Šelmy_kočkovité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14C_Př8.roč.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20.11.2012 v 8.A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26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učiva. Žáci se seznamují s charakteristikou a zástupci kočkovitých šelem. Na obrázcích si procvičují poznávání  jednotlivých zástupců.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 sz="1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111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uckling goa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9764"/>
            <a:ext cx="8657828" cy="65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4868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6309320"/>
            <a:ext cx="4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80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6064" y="548680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řád: ŠELMY</a:t>
            </a:r>
          </a:p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KOČKOVITÍ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2274838"/>
            <a:ext cx="720080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znaky: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masožravci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pružné svalnaté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tělo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kulatá hlava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vyvinuté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smysly – sluch,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sluch, čich , hmat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chrup – nápadné špičáky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drápy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zatažitelné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18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Cat skul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8700120" cy="6144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6237312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lebka  kočky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630002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9021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9912" y="188640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kočka divoká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File:Wildcat at British Wildlife Centr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031862"/>
            <a:ext cx="6293807" cy="5585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117188"/>
            <a:ext cx="25202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zavalitá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kratší ocas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samotář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 – 5 koťat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ČR: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NP Podyjí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32440" y="62068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030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216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kočka domácí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Soubor:Collage of Six Cats-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1" y="193629"/>
            <a:ext cx="6303515" cy="6261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2477794"/>
            <a:ext cx="232038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domestikace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12 000 let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Egypt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kočka plavá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6021288"/>
            <a:ext cx="448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7975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487100"/>
            <a:ext cx="655272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velká podobnost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louhé tělo + krátké končetiny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krátká hlava + malé uši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2,5  - 7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různé zbarvení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mláďata  slepá, hluchá, osrstěná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92696"/>
            <a:ext cx="32043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kočka domácí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6726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rys ostrovid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Soubor:Lynx lynx poi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9606" y="332656"/>
            <a:ext cx="4220942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1484784"/>
            <a:ext cx="3744416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největší v Evropě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35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výborný zrak a sluch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amotář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ktivní za soumraku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48388" y="6309320"/>
            <a:ext cx="632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5896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547260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srnec, menší živočichové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vyhuben – 1835 – jižní Čechy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REINTRODUKCE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od 70. let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(znovu vysazen)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8049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877272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  tygr  indický  (bengálský)</a:t>
            </a:r>
            <a:endParaRPr lang="cs-CZ" dirty="0"/>
          </a:p>
        </p:txBody>
      </p:sp>
      <p:pic>
        <p:nvPicPr>
          <p:cNvPr id="5122" name="Picture 2" descr="File:Tigeress with cubs in Kanha Tiger reserv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340080" cy="554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041232" y="5877272"/>
            <a:ext cx="707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1889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5976664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tygr bengálský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menší druh  a poměrně hojný</a:t>
            </a:r>
          </a:p>
          <a:p>
            <a:pPr marL="285750" indent="-285750">
              <a:buFontTx/>
              <a:buChar char="-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Tx/>
              <a:buChar char="-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Tx/>
              <a:buChar char="-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tygr  ussurijský (sibiřský)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největší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100 – 300 kg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přírodě   200 – 300 kusů   !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(velký areál + lov)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1654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5472608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ygr  ussurijský (sibiřský)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100 – 300 kg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samotář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 přírodě   200 – 300 kusů   !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(velký areál + lov)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1123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ile:Tiger in the snow at the Detroit Zoo March 2008 pic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6632"/>
            <a:ext cx="7908032" cy="593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6021288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 tygr sibiřský – ussurijský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00392" y="60932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02431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6093296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lev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File:Lion waiting in Namibi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919" y="134634"/>
            <a:ext cx="7980040" cy="5985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884368" y="6119664"/>
            <a:ext cx="618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2797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File:Okonjima Liones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0"/>
            <a:ext cx="7777336" cy="6782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11960" y="116632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lvice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920" y="6309320"/>
            <a:ext cx="359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8821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68639"/>
            <a:ext cx="633670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120 – 250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pohlavní dvoutvárnost  (hříva)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smečky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Afrika, jih Indie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samice  loví antilopy, zebry, pakoně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– 4 lvíčata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332656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lev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3294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40589" y="188640"/>
            <a:ext cx="43356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levhart skvrnitý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File:Namibie Etosha Leopard 01edi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5021" y="834972"/>
            <a:ext cx="9149021" cy="608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16416" y="4046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2744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39016"/>
            <a:ext cx="662473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nejhojnější velká kočka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30 – 90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tmavé skvrny + rozety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Afrika a Asie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antilopy a gazely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dobře šplhá – kořist tahá na stromy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27584" y="550421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levhart skvrnitý   (leopard,  pardál)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5306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5949280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jaguár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 descr="File:Standing jagua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8752309" cy="588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44408" y="602128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7846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268760"/>
            <a:ext cx="561662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40 – 100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rozety se skvrnou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mohutná hlava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melanismus – černé zbarvení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dobře plave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Amerika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332656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jaguár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906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ile:Black jagua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251" y="332656"/>
            <a:ext cx="8829390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23728" y="6237312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tmavě zbarvený jedinec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16416" y="623731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4616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gepard štíhlý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0" name="Picture 2" descr="File:CheetahsSerengetiNationalParkApr20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3497" y="188640"/>
            <a:ext cx="6135081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484784"/>
            <a:ext cx="288032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 40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drápy nezatažitelné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dlouhý ocas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srst skvrnitá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rychlý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100 km/hod.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velká příbuznost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88424" y="630002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3073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6632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puma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8" name="Picture 2" descr="File:Puma fac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957055"/>
            <a:ext cx="8412088" cy="5604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44408" y="6156012"/>
            <a:ext cx="491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3749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irbis 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sněžný levhart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 descr="File:Uncia unci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99065"/>
            <a:ext cx="4376540" cy="657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2492896"/>
            <a:ext cx="374441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ustá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srst,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až  -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40°C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Asie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1920" y="623731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3631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File:Ocelo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676" y="476671"/>
            <a:ext cx="8448940" cy="554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1880" y="6021288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ocelot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956376" y="60932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938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98691575"/>
              </p:ext>
            </p:extLst>
          </p:nvPr>
        </p:nvGraphicFramePr>
        <p:xfrm>
          <a:off x="251520" y="3233739"/>
          <a:ext cx="8640961" cy="329184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1.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SKAMPECKIJ.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/6/61/Suckling_goat.jpg/788px-Suckling_goat.jpg&gt;.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2. TIMVICKERS.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/e/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ef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/Cat_skull.jpg/800px-Cat_skull.jpg&gt;.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3. TRIMMING.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/f/f4/Wildcat_at_British_Wildlife_Centre.jpg&gt;.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4. CASPIAN BLUE a kol.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/5/58/Collage_of_Six_Cats-01.jpg/603px-Collage_of_Six_Cats-01.jpg&gt;.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5. LANDGRAF.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/6/68/Lynx_lynx_poing.jpg/399px-Lynx_lynx_poing.jpg&gt;.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6. </a:t>
                      </a:r>
                      <a:r>
                        <a:rPr lang="pt-BR" sz="1200" dirty="0" smtClean="0">
                          <a:solidFill>
                            <a:schemeClr val="bg1"/>
                          </a:solidFill>
                          <a:effectLst/>
                        </a:rPr>
                        <a:t>WIKIGRINGO. </a:t>
                      </a:r>
                      <a:r>
                        <a:rPr lang="pt-BR" sz="1200" i="1" dirty="0" smtClean="0">
                          <a:solidFill>
                            <a:schemeClr val="bg1"/>
                          </a:solidFill>
                          <a:effectLst/>
                        </a:rPr>
                        <a:t>Wikimedia Commons</a:t>
                      </a:r>
                      <a:r>
                        <a:rPr lang="pt-BR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&lt;http://upload.wikimedia.org/wikipedia/commons/thumb/3/36/Tigeress_with_cubs_in_Kanha_Tiger_reserve.jpg/800px-Tigeress_with_cubs_in_Kanha_Tiger_reserve.jpg&gt;.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7. MJCDETROIT.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/a/a3/Tiger_in_the_snow_at_the_Detroit_Zoo_March_2008_pic_2.jpg/800px-Tiger_in_the_snow_at_the_Detroit_Zoo_March_2008_pic_2.jpg&gt;. </a:t>
                      </a: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848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89501667"/>
              </p:ext>
            </p:extLst>
          </p:nvPr>
        </p:nvGraphicFramePr>
        <p:xfrm>
          <a:off x="251520" y="3233739"/>
          <a:ext cx="8640961" cy="347472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8. YAAAAY.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/7/73/Lion_waiting_in_Namibia.jpg/800px-Lion_waiting_in_Namibia.jpg&gt;. </a:t>
                      </a: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9. FALENSE.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/c/c6/Okonjima_Lioness.jpg/688px-Okonjima_Lioness.jpg&gt;. </a:t>
                      </a: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10. GIRAUD.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/a/a1/Namibie_Etosha_Leopard_01edit.jpg/800px-Namibie_Etosha_Leopard_01edit.jpg&gt;.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11.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USFWS.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/0/0a/Standing_jaguar.jpg&gt;. </a:t>
                      </a: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12. SINGER.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/7/72/Black_jaguar.jpg/800px-Black_jaguar.jpg&gt;.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13. LACHOWSKI.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/1/14/CheetahsSerengetiNationalParkApr2011.jpg/568px-CheetahsSerengetiNationalParkApr2011.jpg&gt;.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14. LAMMERS.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/4/4a/Puma_face.jpg/800px-Puma_face.jpg&gt;.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362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73988984"/>
              </p:ext>
            </p:extLst>
          </p:nvPr>
        </p:nvGraphicFramePr>
        <p:xfrm>
          <a:off x="251520" y="3233739"/>
          <a:ext cx="8640961" cy="170743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15. LANDGRAF.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/a/a7/Uncia_uncia.jpg/399px-Uncia_uncia.jpg&gt;.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16. SMYLIE.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 [online]. [cit. 28.9.2012].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effectLst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/2/28/Ocelot.jpg/800px-Ocelot.jpg&gt;. 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362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154</TotalTime>
  <Words>657</Words>
  <Application>Microsoft Office PowerPoint</Application>
  <PresentationFormat>Předvádění na obrazovce (4:3)</PresentationFormat>
  <Paragraphs>224</Paragraphs>
  <Slides>28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Živly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mareckova</dc:creator>
  <cp:lastModifiedBy>Dum</cp:lastModifiedBy>
  <cp:revision>18</cp:revision>
  <dcterms:created xsi:type="dcterms:W3CDTF">2012-07-15T06:54:02Z</dcterms:created>
  <dcterms:modified xsi:type="dcterms:W3CDTF">2012-12-19T07:11:13Z</dcterms:modified>
</cp:coreProperties>
</file>