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0" r:id="rId2"/>
    <p:sldId id="261" r:id="rId3"/>
    <p:sldId id="257" r:id="rId4"/>
    <p:sldId id="258" r:id="rId5"/>
    <p:sldId id="267" r:id="rId6"/>
    <p:sldId id="268" r:id="rId7"/>
    <p:sldId id="269" r:id="rId8"/>
    <p:sldId id="271" r:id="rId9"/>
    <p:sldId id="272" r:id="rId10"/>
    <p:sldId id="273" r:id="rId11"/>
    <p:sldId id="264" r:id="rId12"/>
    <p:sldId id="256" r:id="rId13"/>
    <p:sldId id="274" r:id="rId14"/>
    <p:sldId id="276" r:id="rId15"/>
    <p:sldId id="265" r:id="rId16"/>
    <p:sldId id="275" r:id="rId17"/>
    <p:sldId id="263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58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RJHnSyANpM&amp;feature=related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29852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VY_32_INOVACE_14C_11_Savci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_Šelmy_medvědovité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29.11.2012 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medvědovitých.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597666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řád: ŠELMY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MEDVĚDOVITÍ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2337842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znaky: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všežravci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zavalité tělo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mohutné končetiny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rátký ocas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výskyt: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 celém světě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medvěd hnědý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Soubor:Medved mzo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12" y="203306"/>
            <a:ext cx="4903546" cy="6538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1056213"/>
            <a:ext cx="28803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mnoho poddruhů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2 - 4 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– 800 kg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výskyt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ČR vyhuben 1887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Beskydy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6319192"/>
            <a:ext cx="534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7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784887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šežravec  - 90 % rostlinná strava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ivot: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epravý zimní spánek (budí se)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souboje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samice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tajená březost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orod  - zima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mláďat - holá slepá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500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matkou 2 – 4 roky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5511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Brown bear (Ursus arctos arctos) runn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9350"/>
            <a:ext cx="8640960" cy="6513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023029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medvěd  hnědý  brtník  </a:t>
            </a:r>
            <a:r>
              <a:rPr lang="cs-CZ" sz="2800" dirty="0" smtClean="0">
                <a:solidFill>
                  <a:schemeClr val="bg1"/>
                </a:solidFill>
              </a:rPr>
              <a:t> - </a:t>
            </a:r>
            <a:r>
              <a:rPr lang="cs-CZ" sz="2800" dirty="0" err="1" smtClean="0">
                <a:solidFill>
                  <a:schemeClr val="bg1"/>
                </a:solidFill>
              </a:rPr>
              <a:t>brť</a:t>
            </a:r>
            <a:r>
              <a:rPr lang="cs-CZ" sz="2800" dirty="0" smtClean="0">
                <a:solidFill>
                  <a:schemeClr val="bg1"/>
                </a:solidFill>
              </a:rPr>
              <a:t> – dutý strom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16416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263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rizzly Bear Fishing Brooks Fa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7474"/>
            <a:ext cx="4344417" cy="652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Yellowstone-grizzly-0015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7474"/>
            <a:ext cx="4320480" cy="287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99992" y="3140968"/>
            <a:ext cx="4644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medvěd hnědý   grizzly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2" y="4532927"/>
            <a:ext cx="44644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Severní Amerika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před zimou přibere až 180 kg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monitoring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440" y="26369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884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Black Bear-275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285"/>
            <a:ext cx="8831123" cy="662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6093296"/>
            <a:ext cx="8297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medvěd baribal</a:t>
            </a:r>
            <a:r>
              <a:rPr lang="cs-CZ" dirty="0" smtClean="0"/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černý)   SA   středně velký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hojný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04448" y="6309320"/>
            <a:ext cx="406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55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Denver asiaticbea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28701"/>
            <a:ext cx="6984777" cy="525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5445224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medvěd ušatý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menší -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tropy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subtropy Asie 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žluč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 čínská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medicína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56376" y="48598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88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Malaienbaer2 fc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3401"/>
            <a:ext cx="7620000" cy="5543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9" y="5589240"/>
            <a:ext cx="7620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medvěd malajský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nejmenší  25 – 65 kg   70 cm v kohoutku    JV Asie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88424" y="5075892"/>
            <a:ext cx="516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73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19442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edvěd brýlatý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hory JA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Soubor:Spectacled Bear - Houston Zo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40"/>
            <a:ext cx="6593330" cy="600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63093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62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medvěd lední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Soubor:Ursus maritimus in Alas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97" y="1123003"/>
            <a:ext cx="8665292" cy="552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03568" y="764704"/>
            <a:ext cx="51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84076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medvěd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výskyt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okolo severního pólu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masožravci – tuleni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játra – nepoživatelná (moc vitamínu A)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 srstí je černá kůže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může bez přestávky uplavat až 100 km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112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RedPa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03" y="0"/>
            <a:ext cx="7080721" cy="614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55776" y="609329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panda červená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08305" y="5867980"/>
            <a:ext cx="768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003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panda velká  (medvěd – kočka)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Soubor:Grosser Pan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22" y="975119"/>
            <a:ext cx="8168817" cy="544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559957" y="6011996"/>
            <a:ext cx="548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57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0181" y="1122417"/>
            <a:ext cx="801426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panda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velká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symbol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Číny  a ohrožených živočichů  (WWF)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(půjčka na 10 let – 1 000 000 dolarů/rok)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bambusové lesy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Sečuánu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Tibetu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(pod 2 500 kusů)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býložravec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29191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http://www.youtube.com/watch?v=IRJHnSyANpM&amp;feature=related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718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785491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SIMM.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&lt;http://upload.wikimedia.org/wikipedia/commons/thumb/8/82/Medved_mzoo.jpg/450px-Medved_mzoo.jpg&gt;.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THYSSEN, Malene.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/2/2a/Brown_bear_%28Ursus_arctos_arctos%29_running.jpg/796px-Brown_bear_%28Ursus_arctos_arctos%29_running.jpg&gt;.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AZOV.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/3/30/Grizzly_Bear_Fishing_Brooks_Falls.jpg/399px-Grizzly_Bear_Fishing_Brooks_Falls.jpg&gt;.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GOOD, John.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&lt;http://upload.wikimedia.org/wikipedia/commons/thumb/d/d0/Yellowstone-grizzly-00156.jpg/800px-Yellowstone-grizzly-00156.jpg&gt;.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THOMAS,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Ken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/7/76/Black_Bear-27527.jpg/800px-Black_Bear-27527.jpg&gt;.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6170288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SELF.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/4/4f/Denver_asiaticbear.jpg/797px-Denver_asiaticbear.jpg&gt;.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MÚLLER, Frank.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&lt;http://upload.wikimedia.org/wikipedia/commons/thumb/e/e3/Malaienbaer2_fcm.jpg/800px-Malaienbaer2_fcm.jpg&gt;.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CBURNET.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/9/99/Spectacled_Bear_-_Houston_Zoo.jpg/659px-Spectacled_Bear_-_Houston_Zoo.jpg&gt;.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STEVEN.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/b/b6/Ursus_maritimus_in_Alaska.jpg/800px-Ursus_maritimus_in_Alaska.jpg&gt;.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11.MIKEGR.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/0/02/RedPanda.jpg/691px-RedPanda.jpg&gt;.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FIS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HER, Patrick.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16.7.2012].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&lt;http://upload.wikimedia.org/wikipedia/commons/thumb/0/0f/Grosser_Panda.JPG/800px-Grosser_Panda.JPG&gt;.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16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114</TotalTime>
  <Words>329</Words>
  <Application>Microsoft Office PowerPoint</Application>
  <PresentationFormat>Předvádění na obrazovce (4:3)</PresentationFormat>
  <Paragraphs>133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mareckova</cp:lastModifiedBy>
  <cp:revision>16</cp:revision>
  <dcterms:created xsi:type="dcterms:W3CDTF">2012-07-15T06:54:02Z</dcterms:created>
  <dcterms:modified xsi:type="dcterms:W3CDTF">2012-12-18T23:56:13Z</dcterms:modified>
</cp:coreProperties>
</file>