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60" r:id="rId2"/>
    <p:sldId id="261" r:id="rId3"/>
    <p:sldId id="257" r:id="rId4"/>
    <p:sldId id="256" r:id="rId5"/>
    <p:sldId id="264" r:id="rId6"/>
    <p:sldId id="270" r:id="rId7"/>
    <p:sldId id="265" r:id="rId8"/>
    <p:sldId id="273" r:id="rId9"/>
    <p:sldId id="269" r:id="rId10"/>
    <p:sldId id="266" r:id="rId11"/>
    <p:sldId id="272" r:id="rId12"/>
    <p:sldId id="258" r:id="rId13"/>
    <p:sldId id="281" r:id="rId14"/>
    <p:sldId id="271" r:id="rId15"/>
    <p:sldId id="274" r:id="rId16"/>
    <p:sldId id="277" r:id="rId17"/>
    <p:sldId id="275" r:id="rId18"/>
    <p:sldId id="276" r:id="rId19"/>
    <p:sldId id="279" r:id="rId20"/>
    <p:sldId id="263" r:id="rId21"/>
    <p:sldId id="268" r:id="rId22"/>
    <p:sldId id="28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64" autoAdjust="0"/>
    <p:restoredTop sz="94660"/>
  </p:normalViewPr>
  <p:slideViewPr>
    <p:cSldViewPr>
      <p:cViewPr varScale="1">
        <p:scale>
          <a:sx n="101" d="100"/>
          <a:sy n="101" d="100"/>
        </p:scale>
        <p:origin x="-306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3FCD62-B750-47CB-8832-BD9C2332ABB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087F0-CBEA-4B6C-BDF6-1948D8F62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82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4087F0-CBEA-4B6C-BDF6-1948D8F6291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8974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f/f4/Ivory_trade.jp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NSxargsAWk&amp;feature=related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4274158"/>
              </p:ext>
            </p:extLst>
          </p:nvPr>
        </p:nvGraphicFramePr>
        <p:xfrm>
          <a:off x="1368425" y="2924175"/>
          <a:ext cx="6405563" cy="328136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Jitka Marečková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VY_32_INOVACE_14C_14_Savci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_Chobotnatci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14C_Př8.roč.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dne 11.12.2012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8.A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268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výkladu učiva. Žáci se seznamují s charakteristikou a zástupci  chobotnatců. Na obrázcích si procvičují poznávání  jednotlivých zástupců.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 sz="18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11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uckling goa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39"/>
            <a:ext cx="8657828" cy="659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548680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SAVCI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0432" y="6309320"/>
            <a:ext cx="448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0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řád: CHOBOTNATCI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484784"/>
            <a:ext cx="74888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naky: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chobot – dlouhý a svalnatý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(prodloužený nos spojený s horním pyskem)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kly – přeměněné řezáky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elké ušní boltce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loupovité nohy – vibrace půdy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lebka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mohutná s dutinami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ejvětší rozvoj: třetihory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84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2" descr="Soubor:African Elephants in Sweetwater National Parks Kenya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 descr="Soubor:African Elephants in Sweetwater National Parks Keny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3" y="104560"/>
            <a:ext cx="8847067" cy="5772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5877272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            slon  africký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44408" y="594928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030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slon africký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980728"/>
            <a:ext cx="763284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opis: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ejvětší suchozemský savec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kohoutku 3 – 4 m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hmotnost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 7 – 9 t 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 největší 1955 Angola 12 t)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mohutné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prokrvené ušní boltce – ochlazování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kly má samec i samice (až 3 m)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 stoličky- drtí (po vypadnutí dorostou – 6x)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chobot: má  2 „prstíky“   (čich a hmat)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sluch – infrazvuk (4 – 25 Hz)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našlapují na konečky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prstů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vazivem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polštářovité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chodidlo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věk: 65 – 9O let</a:t>
            </a:r>
          </a:p>
        </p:txBody>
      </p:sp>
    </p:spTree>
    <p:extLst>
      <p:ext uri="{BB962C8B-B14F-4D97-AF65-F5344CB8AC3E}">
        <p14:creationId xmlns:p14="http://schemas.microsoft.com/office/powerpoint/2010/main" val="757887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Elephant skelet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905" y="116632"/>
            <a:ext cx="8808913" cy="633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43808" y="5858108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kostra  slona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88424" y="59492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28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8136904" cy="59708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táda  10 – 12 samic s mláďaty  (mladí samci zvlášť)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staří - samotáři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býložravci – tráva, stromy, ovoce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potřebují přes 200 kg potravy  a  130 – 190 l vody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žerou 15 – 18 hodin  a spánek 4 hodiny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alé využití potravy (35 – 40 %) --- výkaly – 180 kg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 věku 20 - 25 let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březost: 22 měsíců – 1 mládě (85 cm a 100  kg)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 roky  kojení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5906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ile:Baby elephants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1641"/>
            <a:ext cx="7863966" cy="6455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475526" y="6237312"/>
            <a:ext cx="488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0118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c/c4/Sri_Lankan_elephant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39"/>
            <a:ext cx="8784976" cy="5856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91680" y="6021288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lon  indický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88424" y="566124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7875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slon indický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78488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menší výška 2 -4 m   hmotnost  3 – 5 t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menší ušní boltce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kly většinou jen samci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JV Asie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domestikován (práce v lese, dopravní prostředek)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9282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Decorated Indian elephan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16" y="188639"/>
            <a:ext cx="8723964" cy="6542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316416" y="33265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1276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13690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                   slon indický                             slon africký </a:t>
            </a:r>
          </a:p>
          <a:p>
            <a:r>
              <a:rPr lang="cs-CZ" b="1" dirty="0" smtClean="0"/>
              <a:t>kly</a:t>
            </a:r>
            <a:r>
              <a:rPr lang="cs-CZ" dirty="0" smtClean="0"/>
              <a:t>                                 menší                                                        velké</a:t>
            </a:r>
          </a:p>
          <a:p>
            <a:r>
              <a:rPr lang="cs-CZ" b="1" dirty="0"/>
              <a:t>u</a:t>
            </a:r>
            <a:r>
              <a:rPr lang="cs-CZ" b="1" dirty="0" smtClean="0"/>
              <a:t>ši</a:t>
            </a:r>
            <a:r>
              <a:rPr lang="cs-CZ" dirty="0" smtClean="0"/>
              <a:t>                          malé  trojúhelníkovité                                velké kulaté </a:t>
            </a:r>
          </a:p>
          <a:p>
            <a:r>
              <a:rPr lang="cs-CZ" b="1" dirty="0"/>
              <a:t>č</a:t>
            </a:r>
            <a:r>
              <a:rPr lang="cs-CZ" b="1" dirty="0" smtClean="0"/>
              <a:t>elo  </a:t>
            </a:r>
            <a:r>
              <a:rPr lang="cs-CZ" dirty="0" smtClean="0"/>
              <a:t>                             2 hrboly                                                    rovné</a:t>
            </a:r>
          </a:p>
          <a:p>
            <a:r>
              <a:rPr lang="cs-CZ" b="1" dirty="0"/>
              <a:t>c</a:t>
            </a:r>
            <a:r>
              <a:rPr lang="cs-CZ" b="1" dirty="0" smtClean="0"/>
              <a:t>hobot</a:t>
            </a:r>
            <a:r>
              <a:rPr lang="cs-CZ" dirty="0" smtClean="0"/>
              <a:t>                          1 prstík                                                      2 prsty</a:t>
            </a:r>
          </a:p>
          <a:p>
            <a:r>
              <a:rPr lang="cs-CZ" b="1" dirty="0" smtClean="0"/>
              <a:t>hřbet </a:t>
            </a:r>
            <a:r>
              <a:rPr lang="cs-CZ" dirty="0" smtClean="0"/>
              <a:t>                            oblý                                                         vyklenutý</a:t>
            </a:r>
            <a:endParaRPr lang="cs-CZ" dirty="0"/>
          </a:p>
        </p:txBody>
      </p:sp>
      <p:pic>
        <p:nvPicPr>
          <p:cNvPr id="4098" name="Picture 2" descr="File:African Bush Elephan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135563"/>
            <a:ext cx="3096344" cy="4644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Asian elephant - melbourne zo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227" y="2107307"/>
            <a:ext cx="3123133" cy="4684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04069" y="6309320"/>
            <a:ext cx="487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676456" y="6237312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975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20072" y="385500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obchod  se  slonovinou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16416" y="544522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1026" name="Picture 2" descr="File:Ivory trad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242" y="80185"/>
            <a:ext cx="5059830" cy="666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1155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ile:Indian-Elephant-44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26518"/>
            <a:ext cx="8723237" cy="5822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6021288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slon  indický  jako dopravní prostředek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16416" y="558924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5014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File:Baby elephants in an elephant sancuary 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36" y="107949"/>
            <a:ext cx="8865059" cy="5906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6237312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http://www.youtube.com/watch?v=vNSxargsAWk&amp;feature=related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388424" y="62373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0622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Lovci mamutu mammot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188640"/>
            <a:ext cx="8736905" cy="5820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67744" y="6021288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mamut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62373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5207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File:Columbian mammot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0324"/>
            <a:ext cx="8640960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172400" y="623731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0064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7704856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mamut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největší        výška 4 m             hmotnost  6 –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7 t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většina menší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1899 – Svobodné Dvory – nejúplnější kostra  v ČR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Sibiř   zmrzlí  v zemi  (permafrost)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266" name="Picture 2" descr="Soubor:Mammuthus Tooth Surface Pleistocene Ohi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833483"/>
            <a:ext cx="6984776" cy="3920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452320" y="623731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0168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File:Lyub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011" y="88900"/>
            <a:ext cx="6800628" cy="6652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985639" y="620688"/>
            <a:ext cx="205085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Ljuba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květen 2007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poloostrov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Jamal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64288" y="616530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2017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6780795"/>
              </p:ext>
            </p:extLst>
          </p:nvPr>
        </p:nvGraphicFramePr>
        <p:xfrm>
          <a:off x="251520" y="3233739"/>
          <a:ext cx="8640961" cy="347472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1.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SKAMPECKIJ.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/6/61/Suckling_goat.jpg/788px-Suckling_goat.jpg&gt;.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2. ARKESTEIJN, Jan.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17.7.2012]. Dostupný na WWW: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/2/26/African_Elephants_in_Sweetwater_</a:t>
                      </a:r>
                      <a:r>
                        <a:rPr lang="cs-CZ" sz="120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National_Parks_Kenya.jpg&gt;.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3. SKLMSTA.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/e/e7/Elephant_skeleton.jpg/800px-Elephant_skeleton.jpg&gt;.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4. FENLEY, Sandra.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/f/f4/Baby_elephants3.jpg&gt;.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 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BABASTEV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E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en-US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 Commons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Dostupný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WWW: &lt;http://upload.wikimedia.org/wikipedia/commons/thumb/c/c4/Sri_Lankan_elephants.jpg/800px-Sri_Lankan_elephants.jpg&gt;.</a:t>
                      </a:r>
                      <a:endParaRPr lang="cs-CZ" sz="120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6. USMANI,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Faraz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/3/32/Decorated_Indian_elephant.jpg/800px-Decorated_Indian_elephant.jpg&gt;.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7. FIR0002.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/4/4c/Asian_elephant_-_melbourne_zoo.jpg/400px-Asian_elephant_-_melbourne_zoo.jpg&gt;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48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6968946"/>
              </p:ext>
            </p:extLst>
          </p:nvPr>
        </p:nvGraphicFramePr>
        <p:xfrm>
          <a:off x="251520" y="3233739"/>
          <a:ext cx="8640961" cy="329184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8. KARIM, Muhammad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Mahdi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/3/37/African_Bush_Elephant.jpg/400px-African_Bush_Elephant.jpg&gt;.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9. AUTOR NEUVEDEN.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/f/f4/Ivory_trade.jpg/455px-Ivory_trade.jpg&gt;.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10. BENJAMINT444.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/6/61/Indian-Elephant-444.jpg/800px-Indian-Elephant-444.jpg&gt;.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11. SOPHIE47.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/1/15/Baby_elephants_in_an_elephant_sancuary_01.jpg/800px-Baby_elephants_in_an_elephant_sancuary_01.jpg&gt;.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12. CHE.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/6/6e/Lovci_mamutu_mammoth.jpg/800px-Lovci_mamutu_mammoth.jpg&gt;.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13. WOLFMANSF.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/6/62/Columbian_mammoth.JPG/800px-Columbian_mammoth.JPG&gt;.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414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925670"/>
              </p:ext>
            </p:extLst>
          </p:nvPr>
        </p:nvGraphicFramePr>
        <p:xfrm>
          <a:off x="251520" y="3233739"/>
          <a:ext cx="8640961" cy="170743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14. WILSON44691.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/0/0d/Mammuthus_Tooth_Surface_Pleistocene_Ohio.jpg/800px-Mammuthus_Tooth_Surface_Pleistocene_Ohio.jpg&gt;.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15. HOWRY,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Matt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18.7.2012].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/9/90/Lyuba.jpg&gt;.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512116" y="3135766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3369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182</TotalTime>
  <Words>461</Words>
  <Application>Microsoft Office PowerPoint</Application>
  <PresentationFormat>Předvádění na obrazovce (4:3)</PresentationFormat>
  <Paragraphs>149</Paragraphs>
  <Slides>22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mareckova</dc:creator>
  <cp:lastModifiedBy>mareckova</cp:lastModifiedBy>
  <cp:revision>23</cp:revision>
  <dcterms:created xsi:type="dcterms:W3CDTF">2012-07-15T06:54:02Z</dcterms:created>
  <dcterms:modified xsi:type="dcterms:W3CDTF">2012-12-19T00:12:53Z</dcterms:modified>
</cp:coreProperties>
</file>